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0B602D-B340-4102-9ED7-3AB102B44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5"/>
            <a:ext cx="9144000" cy="684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62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учитель\Desktop\СЛР\Слайд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82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учитель\Desktop\СЛР\Слайд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2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424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учитель\Desktop\СЛР\Слайд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314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учитель\Desktop\СЛР\Слайд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579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учитель\Desktop\СЛР\Слайд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232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учитель\Desktop\СЛР\Слайд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63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учитель\Desktop\СЛР\Слайд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442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учитель\Desktop\СЛР\Слайд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3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325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учитель\Desktop\СЛР\Слайд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8644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учитель\Desktop\СЛР\Слайд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44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89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учитель\Desktop\СЛР\Слай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125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учитель\Desktop\СЛР\Слайд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" y="1732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1772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учитель\Desktop\СЛР\Слайд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2721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учитель\Desktop\СЛР\Слайд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33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учитель\Desktop\СЛР\Слайд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5" y="-6329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725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учитель\Desktop\СЛР\Слайд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437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учитель\Desktop\СЛР\Слайд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2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359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97C6898-06DD-4094-9A66-353D63FD2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37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учитель\Desktop\СЛР\Слай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82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21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учитель\Desktop\СЛР\Слай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37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учитель\Desktop\СЛР\Слайд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473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учитель\Desktop\СЛР\Слайд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26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учитель\Desktop\СЛР\Слайд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046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учитель\Desktop\СЛР\Слайд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691"/>
            <a:ext cx="9144001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7813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esktop\СЛР\Слайд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0292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пк</cp:lastModifiedBy>
  <cp:revision>2</cp:revision>
  <dcterms:created xsi:type="dcterms:W3CDTF">2012-06-05T10:02:45Z</dcterms:created>
  <dcterms:modified xsi:type="dcterms:W3CDTF">2024-01-10T16:10:39Z</dcterms:modified>
</cp:coreProperties>
</file>