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0B602D-B340-4102-9ED7-3AB102B4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esktop\СЛР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2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тель\Desktop\СЛР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2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учитель\Desktop\СЛР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1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читель\Desktop\СЛР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7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учитель\Desktop\СЛР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3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тель\Desktop\СЛР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учитель\Desktop\СЛР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учитель\Desktop\СЛР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2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учитель\Desktop\СЛР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6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учитель\Desktop\СЛР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4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9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СЛР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2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учитель\Desktop\СЛР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173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7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учитель\Desktop\СЛР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7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учитель\Desktop\СЛР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учитель\Desktop\СЛР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5" y="-632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2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учитель\Desktop\СЛР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37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учитель\Desktop\СЛР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5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7C6898-06DD-4094-9A66-353D63FD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СЛР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2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СЛР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7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СЛР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7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СЛР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СЛР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СЛР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9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1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СЛР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29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пк</cp:lastModifiedBy>
  <cp:revision>2</cp:revision>
  <dcterms:created xsi:type="dcterms:W3CDTF">2012-06-05T10:02:45Z</dcterms:created>
  <dcterms:modified xsi:type="dcterms:W3CDTF">2024-01-10T16:10:39Z</dcterms:modified>
</cp:coreProperties>
</file>