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Дисциплина  «Семейное право»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496944" cy="2255912"/>
          </a:xfrm>
        </p:spPr>
        <p:txBody>
          <a:bodyPr>
            <a:normAutofit/>
          </a:bodyPr>
          <a:lstStyle/>
          <a:p>
            <a:r>
              <a:rPr lang="en-US" b="1" dirty="0" smtClean="0"/>
              <a:t> </a:t>
            </a:r>
            <a:r>
              <a:rPr lang="ru-RU" sz="4400" b="1" dirty="0" smtClean="0">
                <a:solidFill>
                  <a:srgbClr val="002060"/>
                </a:solidFill>
              </a:rPr>
              <a:t>Тема:</a:t>
            </a:r>
            <a:r>
              <a:rPr lang="en-US" sz="4400" b="1" dirty="0" smtClean="0">
                <a:solidFill>
                  <a:srgbClr val="002060"/>
                </a:solidFill>
              </a:rPr>
              <a:t>  </a:t>
            </a:r>
            <a:r>
              <a:rPr lang="ru-RU" sz="4400" b="1" i="1" dirty="0" smtClean="0">
                <a:solidFill>
                  <a:srgbClr val="002060"/>
                </a:solidFill>
              </a:rPr>
              <a:t>«Порядок  и условия заключения брака»</a:t>
            </a:r>
            <a:endParaRPr lang="ru-RU" sz="4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428736"/>
          </a:xfrm>
        </p:spPr>
        <p:txBody>
          <a:bodyPr>
            <a:noAutofit/>
          </a:bodyPr>
          <a:lstStyle/>
          <a:p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200" b="1" i="1" dirty="0" smtClean="0"/>
              <a:t>3</a:t>
            </a:r>
            <a:r>
              <a:rPr lang="ru-RU" sz="2800" b="1" i="1" dirty="0" smtClean="0"/>
              <a:t>. Обстоятельства, препятствующие заключению  брака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 Лицам, из которых хотя бы одно состоит в зарегистрированном браке</a:t>
            </a:r>
            <a:r>
              <a:rPr lang="ru-RU" b="1" i="1" dirty="0" smtClean="0"/>
              <a:t> ;</a:t>
            </a:r>
            <a:endParaRPr lang="ru-RU" dirty="0" smtClean="0"/>
          </a:p>
          <a:p>
            <a:r>
              <a:rPr lang="ru-RU" dirty="0" smtClean="0"/>
              <a:t>2. Близким родственниками по прямой восходящей и нисходящей линии, полнородными и </a:t>
            </a:r>
            <a:r>
              <a:rPr lang="ru-RU" dirty="0" err="1" smtClean="0"/>
              <a:t>неполнородными</a:t>
            </a:r>
            <a:r>
              <a:rPr lang="ru-RU" dirty="0" smtClean="0"/>
              <a:t> братьями и сестрами,</a:t>
            </a:r>
          </a:p>
          <a:p>
            <a:r>
              <a:rPr lang="ru-RU" dirty="0" smtClean="0"/>
              <a:t>3. Усыновителям и усыновленными</a:t>
            </a:r>
          </a:p>
          <a:p>
            <a:r>
              <a:rPr lang="ru-RU" dirty="0" smtClean="0"/>
              <a:t>4.Лицам, из которых хотя бы одно признано судом недееспособным вследствие психического расстройства.( </a:t>
            </a:r>
            <a:r>
              <a:rPr lang="ru-RU" dirty="0" err="1" smtClean="0"/>
              <a:t>ст</a:t>
            </a:r>
            <a:r>
              <a:rPr lang="ru-RU" dirty="0" smtClean="0"/>
              <a:t>  14 СК РФ)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ВОПРОСЫ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1.Почему не допускается брак между усыновленными и усыновителями?</a:t>
            </a:r>
            <a:endParaRPr lang="ru-RU" dirty="0" smtClean="0"/>
          </a:p>
          <a:p>
            <a:r>
              <a:rPr lang="ru-RU" b="1" dirty="0" smtClean="0"/>
              <a:t>2.Какой срок установлен законом для заключения брака?</a:t>
            </a:r>
            <a:endParaRPr lang="ru-RU" dirty="0" smtClean="0"/>
          </a:p>
          <a:p>
            <a:r>
              <a:rPr lang="ru-RU" b="1" dirty="0" smtClean="0"/>
              <a:t> Какой предельный возраст установлен для лиц, вступающих в брак ?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А </a:t>
            </a:r>
            <a:r>
              <a:rPr lang="ru-RU" dirty="0" err="1" smtClean="0"/>
              <a:t>Гомола</a:t>
            </a:r>
            <a:r>
              <a:rPr lang="ru-RU" dirty="0" smtClean="0"/>
              <a:t>  </a:t>
            </a:r>
            <a:r>
              <a:rPr lang="ru-RU" dirty="0" smtClean="0"/>
              <a:t>«</a:t>
            </a:r>
            <a:r>
              <a:rPr lang="ru-RU" dirty="0" smtClean="0"/>
              <a:t>Семейное право» Семейный кодекс РФ глава 3</a:t>
            </a:r>
          </a:p>
          <a:p>
            <a:r>
              <a:rPr lang="ru-RU" dirty="0" smtClean="0"/>
              <a:t>  составить конспект занятия.</a:t>
            </a:r>
          </a:p>
          <a:p>
            <a:r>
              <a:rPr lang="ru-RU" dirty="0" smtClean="0"/>
              <a:t>Ответить письменно  </a:t>
            </a:r>
            <a:r>
              <a:rPr lang="ru-RU" dirty="0" smtClean="0"/>
              <a:t>на вопросы презентации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Цел</a:t>
            </a:r>
            <a:r>
              <a:rPr lang="ru-RU" dirty="0" smtClean="0"/>
              <a:t>ь занятия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дать понятие брака и брачных отношений</a:t>
            </a:r>
          </a:p>
          <a:p>
            <a:r>
              <a:rPr lang="ru-RU" dirty="0" smtClean="0"/>
              <a:t> знать различие брака и семьи</a:t>
            </a:r>
          </a:p>
          <a:p>
            <a:r>
              <a:rPr lang="ru-RU" dirty="0" smtClean="0"/>
              <a:t> знать условия заключения брака и обстоятельства, препятствующие заключению брака.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28600"/>
            <a:ext cx="8478994" cy="914384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ВОПРОСЫ ДЛЯ ИЗУЧЕНИЯ  НОВОГО МАТЕРИАЛА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/>
              <a:t> 1. Понятие брака и семьи.</a:t>
            </a:r>
            <a:endParaRPr lang="ru-RU" dirty="0" smtClean="0"/>
          </a:p>
          <a:p>
            <a:pPr>
              <a:buNone/>
            </a:pPr>
            <a:r>
              <a:rPr lang="ru-RU" b="1" i="1" dirty="0" smtClean="0"/>
              <a:t>2. Условия и порядок заключения брака.</a:t>
            </a:r>
            <a:endParaRPr lang="ru-RU" dirty="0" smtClean="0"/>
          </a:p>
          <a:p>
            <a:pPr>
              <a:buNone/>
            </a:pPr>
            <a:r>
              <a:rPr lang="ru-RU" b="1" i="1" dirty="0" smtClean="0"/>
              <a:t>3. Обстоятельства, препятствующие заключению брака.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1.Понятие брака и семьи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 smtClean="0"/>
              <a:t>Брак – добровольный, равноправный союз мужчины и женщины, достигших брачного возраста, не состоящих в другом браке, заключенный с соблюдением условий, установленных законом.</a:t>
            </a:r>
          </a:p>
          <a:p>
            <a:r>
              <a:rPr lang="ru-RU" dirty="0" smtClean="0"/>
              <a:t>Семья – группа живущих вместе близких родственников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ЧЕМ БРАК  ОТЛИЧАЕТСЯ ОТ СЕМЬИ ?</a:t>
            </a:r>
          </a:p>
          <a:p>
            <a:r>
              <a:rPr lang="ru-RU" dirty="0" smtClean="0"/>
              <a:t>С какого момента у супругов возникают взаимные права и обязанности?</a:t>
            </a:r>
          </a:p>
          <a:p>
            <a:r>
              <a:rPr lang="ru-RU" dirty="0" smtClean="0"/>
              <a:t>Какие гарантии предоставляет закон лицам, вступающим в брак?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Найти в СК РФ нормы, имеющие отношение к ответам на вопросы  и записать  в тетрадь статьи  СК РФ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2.Условия заключения брака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              </a:t>
            </a:r>
            <a:r>
              <a:rPr lang="ru-RU" dirty="0" err="1" smtClean="0"/>
              <a:t>ст</a:t>
            </a:r>
            <a:r>
              <a:rPr lang="ru-RU" dirty="0" smtClean="0"/>
              <a:t> . 10 – 13 СК РФ.</a:t>
            </a:r>
          </a:p>
          <a:p>
            <a:r>
              <a:rPr lang="ru-RU" dirty="0" smtClean="0"/>
              <a:t>А. Достижение брачного возраста ( 18 лет) снижение до 16лет</a:t>
            </a:r>
          </a:p>
          <a:p>
            <a:r>
              <a:rPr lang="ru-RU" dirty="0" smtClean="0"/>
              <a:t>Б. Добровольное согласие лиц, вступающих в брак.</a:t>
            </a:r>
          </a:p>
          <a:p>
            <a:r>
              <a:rPr lang="ru-RU" dirty="0" smtClean="0"/>
              <a:t>В.Отсутствие обстоятельств, препятствующих заключению брака.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Снижение брачного возраста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Возможность снижения брачного возраста не более чем на два года допускается в исключительных случаях.) беременность, наличие ребенка, иные уважительные обстоятельства)</a:t>
            </a:r>
          </a:p>
          <a:p>
            <a:r>
              <a:rPr lang="ru-RU" dirty="0" smtClean="0"/>
              <a:t>В случае вступления в брак до достижения совершеннолетия, такие супруги обретают  дееспособность в полном объеме, которая сохранится и в случае дальнейшего расторжения брака.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Анализ нормативного источника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571612"/>
            <a:ext cx="8229600" cy="4525963"/>
          </a:xfrm>
        </p:spPr>
        <p:txBody>
          <a:bodyPr/>
          <a:lstStyle/>
          <a:p>
            <a:r>
              <a:rPr lang="ru-RU" i="1" dirty="0" smtClean="0"/>
              <a:t>Вопрос: Кто наделен правом устанавливать порядок и условия вступления в брак в виде исключения? ( ст.13 п.2. СК РФ)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Порядок заключения брака установлен ст. 11 СК РФ</a:t>
            </a:r>
          </a:p>
          <a:p>
            <a:r>
              <a:rPr lang="ru-RU" i="1" dirty="0" smtClean="0"/>
              <a:t>( анализ нормы СК РФ)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203</TotalTime>
  <Words>390</Words>
  <Application>Microsoft Office PowerPoint</Application>
  <PresentationFormat>Экран (4:3)</PresentationFormat>
  <Paragraphs>46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Официальная</vt:lpstr>
      <vt:lpstr> Тема:  «Порядок  и условия заключения брака»</vt:lpstr>
      <vt:lpstr>Цель занятия</vt:lpstr>
      <vt:lpstr>ВОПРОСЫ ДЛЯ ИЗУЧЕНИЯ  НОВОГО МАТЕРИАЛА</vt:lpstr>
      <vt:lpstr>1.Понятие брака и семьи</vt:lpstr>
      <vt:lpstr>Вопросы?</vt:lpstr>
      <vt:lpstr>Задание.</vt:lpstr>
      <vt:lpstr>2.Условия заключения брака </vt:lpstr>
      <vt:lpstr>Снижение брачного возраста </vt:lpstr>
      <vt:lpstr>Анализ нормативного источника</vt:lpstr>
      <vt:lpstr> 3. Обстоятельства, препятствующие заключению  брака </vt:lpstr>
      <vt:lpstr>ВОПРОСЫ</vt:lpstr>
      <vt:lpstr>Домашнее задание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Тема:  « Порядок заключения брака</dc:title>
  <dc:creator>User</dc:creator>
  <cp:lastModifiedBy>ARHAGROTEH</cp:lastModifiedBy>
  <cp:revision>21</cp:revision>
  <dcterms:created xsi:type="dcterms:W3CDTF">2017-09-07T11:27:59Z</dcterms:created>
  <dcterms:modified xsi:type="dcterms:W3CDTF">2021-10-26T06:42:19Z</dcterms:modified>
</cp:coreProperties>
</file>