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4" r:id="rId4"/>
    <p:sldId id="298" r:id="rId5"/>
    <p:sldId id="278" r:id="rId6"/>
    <p:sldId id="299" r:id="rId7"/>
    <p:sldId id="300" r:id="rId8"/>
    <p:sldId id="301" r:id="rId9"/>
    <p:sldId id="30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091EE3-3B62-4DF0-BFF6-8504BED07D30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92B8B2-92B1-45C7-9EA3-BB6DE3F2A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92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6DE4-7977-4D33-9148-5D3F398B2EDE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855C-FE54-4EE6-A1AC-642866CF4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2145-EC92-45AF-A966-2013A21B729F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DDB1-8F09-4E87-88B5-567723356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11D0-CCC5-493C-8E6B-BE97FED68688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C885-820E-42B6-A1E1-4010B97A0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B6E4-4F0C-45D5-9007-EA7CBC156E64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595B-C40E-49BE-9CC7-5052114F8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6B42-09C5-4532-B356-F71B01295D83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8570-FC91-427D-8869-E75BAB72D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F8F1-F46C-4282-AA0F-0467971DBE8C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7123-A302-4BA0-ACFD-F0FB1B434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E0B7-DAA0-4875-9707-ED4E023A8D46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543E-5876-4083-BA5C-31DBA6B4A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5AAC-455B-4545-AD48-03C4FE615C8C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2D96-2C66-4F23-8E36-9C79547A7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EC70-7419-4AD3-ABC1-511006906C05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B5E3-7D32-4C4B-8D15-8C5785FDD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5950-BAD0-423A-9341-668AF371F559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7322-DD38-4620-9A32-DC6CFEF16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4CCD-64FF-4453-87AF-74CC345EDFD0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9568-20F6-4C78-8E0D-925963CEE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A0E11A-1B2F-4E42-852A-E62465A31E23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848A99-8659-4039-A185-517D2B428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875" y="115888"/>
            <a:ext cx="9793288" cy="17526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АРХАНГЕЛЬСКОЙ ОБЛАСТИ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Архангельской области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«Архангельский государственный многопрофильный колледж»</a:t>
            </a: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467544" y="2060848"/>
            <a:ext cx="82809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учебного занятия: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 служебного собаководства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Заголовок 1"/>
          <p:cNvSpPr txBox="1">
            <a:spLocks/>
          </p:cNvSpPr>
          <p:nvPr/>
        </p:nvSpPr>
        <p:spPr bwMode="auto">
          <a:xfrm>
            <a:off x="3125788" y="5949950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Архангельск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30163" y="115888"/>
            <a:ext cx="8934450" cy="576262"/>
          </a:xfrm>
        </p:spPr>
        <p:txBody>
          <a:bodyPr/>
          <a:lstStyle/>
          <a:p>
            <a:pPr marL="0" indent="358775"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Собаководство. Направления деятельности</a:t>
            </a:r>
          </a:p>
        </p:txBody>
      </p:sp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142874" y="660400"/>
            <a:ext cx="900112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Собаководство – вид деятельности, главной целью которого является разведение и улучшение пород собак.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направления в собаководстве:</a:t>
            </a:r>
          </a:p>
          <a:p>
            <a:pPr indent="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служебное, включающее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пастушье,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ездовое (упряжное), распространенное в районах Севера, и собственно служебное, использующее собак для караульной, розыскной, поисково-спасательной и др. служб.</a:t>
            </a:r>
          </a:p>
          <a:p>
            <a:pPr marL="800100" lvl="1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охотничье </a:t>
            </a:r>
          </a:p>
          <a:p>
            <a:pPr marL="800100" lvl="1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декоративное (разведение преимущественно комнатных собак оригинальных форм).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30163" y="44450"/>
            <a:ext cx="9005887" cy="546100"/>
          </a:xfrm>
        </p:spPr>
        <p:txBody>
          <a:bodyPr/>
          <a:lstStyle/>
          <a:p>
            <a:pPr marL="0" indent="358775"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Происхождение собаки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2008" y="548680"/>
            <a:ext cx="89611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распространенной версии родоначальник семейства псовых стал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миацис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небольшой зверь, похожий на ласку, живший 60-55 млн. лет назад.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images-wixmp-ed30a86b8c4ca887773594c2.wixmp.com/f/29d758a2-7ea3-4e4e-b465-2eaa11a727ea/d1i9hok-5622c0f6-acd7-4c85-ba9c-33476622192c.jpg/v1/fill/w_900,h_1127,q_75,strp/miacis_and_hyopsodus_by_avancna-d1i9hok.jpg?token=eyJ0eXAiOiJKV1QiLCJhbGciOiJIUzI1NiJ9.eyJpc3MiOiJ1cm46YXBwOjdlMGQxODg5ODIyNjQzNzNhNWYwZDQxNWVhMGQyNmUwIiwic3ViIjoidXJuOmFwcDo3ZTBkMTg4OTgyMjY0MzczYTVmMGQ0MTVlYTBkMjZlMCIsImF1ZCI6WyJ1cm46c2VydmljZTppbWFnZS53YXRlcm1hcmsiXSwib2JqIjpbW3sicGF0aCI6Ii9mLzI5ZDc1OGEyLTdlYTMtNGU0ZS1iNDY1LTJlYWExMWE3MjdlYS9kMWk5aG9rLTU2MjJjMGY2LWFjZDctNGM4NS1iYTljLTMzNDc2NjIyMTkyYy5qcGciLCJ3aWR0aCI6Ijw9OTAwIiwiaGVpZ2h0IjoiPD0xMTI3In1dXSwid21rIjp7InBhdGgiOiIvd20vMjlkNzU4YTItN2VhMy00ZTRlLWI0NjUtMmVhYTExYTcyN2VhL2F2YW5jbmEtNC5wbmciLCJvcGFjaXR5Ijo5NSwicHJvcG9ydGlvbnMiOjAuNDUsImdyYXZpdHkiOiJjZW50ZXIifX0.x_5UuqYyk1bhnwyMcvjkCArT5HDu6l2h3MPJBtwsw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49" y="1501701"/>
            <a:ext cx="391028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7974" y="1749009"/>
            <a:ext cx="4336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35 млн. лет назад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миацис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дал начало первым представителям семейства псовых.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30163" y="44450"/>
            <a:ext cx="9005887" cy="546100"/>
          </a:xfrm>
        </p:spPr>
        <p:txBody>
          <a:bodyPr/>
          <a:lstStyle/>
          <a:p>
            <a:pPr marL="0" indent="358775"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Происхождение собаки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2008" y="548680"/>
            <a:ext cx="89611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Еще одна версия – происхождение домашних от волков.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Доказательство версии: биологическая близость видов. Зоологический анализ показывает, что именно этот вид близок к домашним собакам.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s://everipedia-storage.s3.amazonaws.com/ProfilePicture/en/Miacidae__0bf5b1/Miacis.jpg__81377_original.webp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vsezhivoe.ru/wp-content/uploads/2017/09/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18340"/>
            <a:ext cx="5299941" cy="397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30163" y="115888"/>
            <a:ext cx="8934450" cy="576262"/>
          </a:xfrm>
        </p:spPr>
        <p:txBody>
          <a:bodyPr/>
          <a:lstStyle/>
          <a:p>
            <a:pPr marL="0" indent="358775"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Собаководство на Руси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20863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̆ князь Василий III на охоте</a:t>
            </a:r>
          </a:p>
        </p:txBody>
      </p:sp>
      <p:pic>
        <p:nvPicPr>
          <p:cNvPr id="2050" name="Picture 2" descr="http://rkf.org.ru/wp-content/uploads/2020/03/velikii-knjaz-vasilii-iii-na-ohote-600x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88" y="2158835"/>
            <a:ext cx="6313884" cy="3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82047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Большим любителем охоты был Великий Князь и Государь, правитель всея Руси, Василий Третий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его придворном хозяйстве содержалась не одна свора охотничьих собак.</a:t>
            </a:r>
          </a:p>
        </p:txBody>
      </p:sp>
    </p:spTree>
    <p:extLst>
      <p:ext uri="{BB962C8B-B14F-4D97-AF65-F5344CB8AC3E}">
        <p14:creationId xmlns:p14="http://schemas.microsoft.com/office/powerpoint/2010/main" val="23268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kot-pes.com/wp-content/uploads/2019/07/post_5d2a515f9320b-765x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07" y="425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30163" y="115888"/>
            <a:ext cx="8934450" cy="576262"/>
          </a:xfrm>
        </p:spPr>
        <p:txBody>
          <a:bodyPr/>
          <a:lstStyle/>
          <a:p>
            <a:pPr marL="0" indent="358775"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Собаководство на Руси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30688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Псовая охота с борзыми на Руси</a:t>
            </a:r>
          </a:p>
        </p:txBody>
      </p:sp>
      <p:pic>
        <p:nvPicPr>
          <p:cNvPr id="3074" name="Picture 2" descr="http://rkf.org.ru/wp-content/uploads/2020/03/psovaja-ohota-s-borzymi-na-rusi-600x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28" y="2602838"/>
            <a:ext cx="6594744" cy="37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411" y="716525"/>
            <a:ext cx="8439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течение нескольких столетий охотой занималось русское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дворянство.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Большое внимание уделялось созданию и культивированию различных отечественных охотничьих пород.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появились русские гончие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русские псовые борзые.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30163" y="115888"/>
            <a:ext cx="8934450" cy="576262"/>
          </a:xfrm>
        </p:spPr>
        <p:txBody>
          <a:bodyPr/>
          <a:lstStyle/>
          <a:p>
            <a:pPr marL="0" indent="358775"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Собаководство на Руси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20863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выставка собак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76470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Первая российская выставка собак состоялась 26 декабря 1874 года в Москве. На ней были представлены охотничьи породы, а также «деловые» (служебные) и «дамские» (декоративные).</a:t>
            </a:r>
          </a:p>
        </p:txBody>
      </p:sp>
      <p:pic>
        <p:nvPicPr>
          <p:cNvPr id="4098" name="Picture 2" descr="http://rkf.org.ru/wp-content/uploads/2020/03/pervaja-vystavka-sobak-600x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74" y="2481229"/>
            <a:ext cx="6025852" cy="35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30163" y="115888"/>
            <a:ext cx="8934450" cy="576262"/>
          </a:xfrm>
        </p:spPr>
        <p:txBody>
          <a:bodyPr/>
          <a:lstStyle/>
          <a:p>
            <a:pPr marL="0" indent="358775"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Собаководство в ХХ веке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1484783"/>
            <a:ext cx="4811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Василий Иванович Лебедев – кинолог, начальник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отделения столичной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полиции. 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широкую кампанию по формированию общественного мнения в пользу создания в России полицейского собаководства. Вскоре во всех губернских и уездных управлениях полиции появились служебные собаки. </a:t>
            </a:r>
          </a:p>
        </p:txBody>
      </p:sp>
      <p:pic>
        <p:nvPicPr>
          <p:cNvPr id="5126" name="Picture 6" descr="https://r.mt.ru/r22/photoD8D2/20773164745-0/jpg/b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63" y="1052736"/>
            <a:ext cx="3816424" cy="518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30163" y="115888"/>
            <a:ext cx="8934450" cy="576262"/>
          </a:xfrm>
        </p:spPr>
        <p:txBody>
          <a:bodyPr/>
          <a:lstStyle/>
          <a:p>
            <a:pPr marL="0" indent="358775"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Собаководство в период Великой Отечественной войны</a:t>
            </a:r>
          </a:p>
        </p:txBody>
      </p:sp>
      <p:pic>
        <p:nvPicPr>
          <p:cNvPr id="7170" name="Picture 2" descr="https://sun9-58.userapi.com/impf/c847219/v847219641/10d812/wrrsXcBkX0Y.jpg?size=640x897&amp;quality=96&amp;sign=532c6a03f2cdcd4fcb377c4fc3f535ae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745" r="-2673" b="5627"/>
          <a:stretch/>
        </p:blipFill>
        <p:spPr bwMode="auto">
          <a:xfrm>
            <a:off x="2195736" y="1250941"/>
            <a:ext cx="5200568" cy="52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316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Олеся</dc:creator>
  <cp:lastModifiedBy>HP</cp:lastModifiedBy>
  <cp:revision>75</cp:revision>
  <dcterms:created xsi:type="dcterms:W3CDTF">2019-12-12T16:55:48Z</dcterms:created>
  <dcterms:modified xsi:type="dcterms:W3CDTF">2024-03-21T14:54:50Z</dcterms:modified>
</cp:coreProperties>
</file>