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6" r:id="rId3"/>
    <p:sldId id="261" r:id="rId4"/>
    <p:sldId id="264" r:id="rId5"/>
    <p:sldId id="278" r:id="rId6"/>
    <p:sldId id="298" r:id="rId7"/>
    <p:sldId id="304" r:id="rId8"/>
    <p:sldId id="305" r:id="rId9"/>
    <p:sldId id="299" r:id="rId10"/>
    <p:sldId id="303" r:id="rId11"/>
    <p:sldId id="307" r:id="rId12"/>
    <p:sldId id="308" r:id="rId13"/>
    <p:sldId id="309" r:id="rId14"/>
    <p:sldId id="31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091EE3-3B62-4DF0-BFF6-8504BED07D30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92B8B2-92B1-45C7-9EA3-BB6DE3F2A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092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86DE4-7977-4D33-9148-5D3F398B2EDE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8855C-FE54-4EE6-A1AC-642866CF4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2145-EC92-45AF-A966-2013A21B729F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DDB1-8F09-4E87-88B5-567723356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711D0-CCC5-493C-8E6B-BE97FED68688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C885-820E-42B6-A1E1-4010B97A0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6B6E4-4F0C-45D5-9007-EA7CBC156E64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595B-C40E-49BE-9CC7-5052114F8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26B42-09C5-4532-B356-F71B01295D83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8570-FC91-427D-8869-E75BAB72D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AF8F1-F46C-4282-AA0F-0467971DBE8C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7123-A302-4BA0-ACFD-F0FB1B434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3E0B7-DAA0-4875-9707-ED4E023A8D46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2543E-5876-4083-BA5C-31DBA6B4A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5AAC-455B-4545-AD48-03C4FE615C8C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2D96-2C66-4F23-8E36-9C79547A7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2EC70-7419-4AD3-ABC1-511006906C05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EB5E3-7D32-4C4B-8D15-8C5785FDD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65950-BAD0-423A-9341-668AF371F559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7322-DD38-4620-9A32-DC6CFEF16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4CCD-64FF-4453-87AF-74CC345EDFD0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B9568-20F6-4C78-8E0D-925963CEE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A0E11A-1B2F-4E42-852A-E62465A31E23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848A99-8659-4039-A185-517D2B428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96875" y="115888"/>
            <a:ext cx="9793288" cy="1752600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АРХАНГЕЛЬСКОЙ ОБЛАСТИ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Архангельской области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«Архангельский государственный многопрофильный колледж»</a:t>
            </a:r>
          </a:p>
        </p:txBody>
      </p:sp>
      <p:sp>
        <p:nvSpPr>
          <p:cNvPr id="14339" name="Заголовок 1"/>
          <p:cNvSpPr txBox="1">
            <a:spLocks/>
          </p:cNvSpPr>
          <p:nvPr/>
        </p:nvSpPr>
        <p:spPr bwMode="auto">
          <a:xfrm>
            <a:off x="467544" y="2060848"/>
            <a:ext cx="82809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МДК 03.02 Методы подготовки и применения собак по породам и видам служб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Тема учебного занятия: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общего курса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дрессировки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Заголовок 1"/>
          <p:cNvSpPr txBox="1">
            <a:spLocks/>
          </p:cNvSpPr>
          <p:nvPr/>
        </p:nvSpPr>
        <p:spPr bwMode="auto">
          <a:xfrm>
            <a:off x="3125788" y="5949950"/>
            <a:ext cx="29527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Архангельск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30163" y="115888"/>
            <a:ext cx="9006333" cy="576262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 проведения испытаний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2411" y="716525"/>
            <a:ext cx="84391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стартовый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пистолет с патронами к нему в необходимом количестве;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ростомер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снарядов (минимум 3 шт. – по одному из каждой группы):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1: горка высотой 160см (140см для собак высотой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входке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ниже 42 см), глухой забор высотой 150 см;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2: жестко закрепленный легкоатлетический барьер высотой 75 см (40 см для собак высотой в холке ниже 42 см), окоп;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3: бум или лестница</a:t>
            </a:r>
          </a:p>
        </p:txBody>
      </p:sp>
    </p:spTree>
    <p:extLst>
      <p:ext uri="{BB962C8B-B14F-4D97-AF65-F5344CB8AC3E}">
        <p14:creationId xmlns:p14="http://schemas.microsoft.com/office/powerpoint/2010/main" val="262524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7601876" cy="54265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61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30163" y="115888"/>
            <a:ext cx="9006333" cy="576262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0688"/>
            <a:ext cx="84391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 июня 2023 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вступили в силу новые правила состязаний по ОКД в системе РКФ.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 об основных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изменениях:</a:t>
            </a: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 собак к участию в соревнованиях ОКД-старт необходимо наличие записи в квалификационной книжке собаки об успешном прохождении испытаний по ОКД и копии сертификата по рабочим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качествам.</a:t>
            </a: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соревнованиях имеют право участвовать проводники, достигшие возраста 14 лет. Ранее допускалось участие с 12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заявке. Помимо основных данных, необходимо указать, какой рукой подаются жесты и на каком языке и какие команды подаются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голосом.</a:t>
            </a: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правил и система штрафов.</a:t>
            </a:r>
          </a:p>
        </p:txBody>
      </p:sp>
    </p:spTree>
    <p:extLst>
      <p:ext uri="{BB962C8B-B14F-4D97-AF65-F5344CB8AC3E}">
        <p14:creationId xmlns:p14="http://schemas.microsoft.com/office/powerpoint/2010/main" val="38952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30163" y="115888"/>
            <a:ext cx="9006333" cy="576262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068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упражнение "движение рядом" выполняется всегда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первым.</a:t>
            </a: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движении рядом некорректные посадки теперь штрафуются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однократно.</a:t>
            </a: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Возвращена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реакции собаки на выстрел. Отношение к выстрелу проверяется во время выполнения движения рядом. Выстрел является сигналом для проводника для изменения темпа движения с шага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бег.</a:t>
            </a: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 оставлять собаку командой "сидеть" внутри ринга. Теперь в ситуациях, когда проводнику нужно взять/вернуть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апортировочную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гантель и сумку для обозначения места, собака должна следовать рядом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ним.</a:t>
            </a: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 после двух дополнительных команд не выполнила упражнение, баллы за него обнуляются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30163" y="115888"/>
            <a:ext cx="9006333" cy="576262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84391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 значение "неспокойное поведение" (скуление заменено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вокализацию)</a:t>
            </a: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упражнении "Место" добавлен штраф за укладку собаки у вещи с другой стороны и возвращено обнуление баллов за укладку собаки за пределами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разметки.</a:t>
            </a:r>
          </a:p>
          <a:p>
            <a:pPr indent="4572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исключена возможность использования лакомства. Ранее отношение к еде проверялось при выполнении упражнения "Место" в ОКД-мастер.</a:t>
            </a:r>
          </a:p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2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30163" y="115888"/>
            <a:ext cx="8934450" cy="576262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ОКД</a:t>
            </a:r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35496" y="660400"/>
            <a:ext cx="900112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Общий курс дрессировки (ОКД) – это отечественный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норматив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дрессировке собак,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включает в себя упражнения на послушание и ловкость.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предварительным, основным курсом перед специальными спортивными и служебными видами дрессировки собак (в России).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volonter61.ru/800/600/https/www.thesprucepets.com/thmb/e39hJp_DuSldPoQFx2UQ-OKcKkU=/3865x2576/filters:no_upscale():max_bytes(150000):strip_icc()/dog-training-626623867-57ed6a1e5f9b586c35ef3f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73" y="2996952"/>
            <a:ext cx="5401999" cy="36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2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30163" y="115888"/>
            <a:ext cx="8934450" cy="576262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ОКД</a:t>
            </a:r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142874" y="836712"/>
            <a:ext cx="90011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иностранных программ дрессировки собак, ОКД отличается: 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большим разнообразием упражнений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сложностью упражнений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высокими требованиями к собаке и дрессировщику с оценкой работы обоих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81796"/>
            <a:ext cx="4277951" cy="3609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30163" y="44450"/>
            <a:ext cx="9005887" cy="546100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допуска собак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32008" y="548680"/>
            <a:ext cx="89611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участию в испытаниях допускаются все собаки независимо от их породы, размера и наличия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родословной.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Минимальный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возраст собак – 12 месяцев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день проведения испытаний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собаки должны иметь клеймо или микрочип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допускаются к участию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испытаниях: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животные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признаками заразных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заболеваний;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травмированные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животные; 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суки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4 недели до рождения щенков и ранее 8 недель после их рождения.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собака может принимать участие в испытаниях только с одним проводником</a:t>
            </a:r>
          </a:p>
        </p:txBody>
      </p:sp>
      <p:sp>
        <p:nvSpPr>
          <p:cNvPr id="2" name="AutoShape 2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6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8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30163" y="115888"/>
            <a:ext cx="8934450" cy="576262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Экипировка собаки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20479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 время работы на площадке собака должна находиться в мягком ошейнике. Собаки высотой в холке ниже 42 см могут работать в шлейке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навыки выполняются без поводка (кроме навыка «отношение собаки к выстрелу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Строгие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 электрические ошейники, любые другие электронные устройства, а также прочие устройства, корректирующие поведение собаки (например, недоуздки)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запрещены.</a:t>
            </a:r>
          </a:p>
        </p:txBody>
      </p:sp>
    </p:spTree>
    <p:extLst>
      <p:ext uri="{BB962C8B-B14F-4D97-AF65-F5344CB8AC3E}">
        <p14:creationId xmlns:p14="http://schemas.microsoft.com/office/powerpoint/2010/main" val="232689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30163" y="44450"/>
            <a:ext cx="9005887" cy="546100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Экипировка проводника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32008" y="548680"/>
            <a:ext cx="896112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Проводники не имеют права брать с собой на площадку ничего, что может оказать помощь при управлении собакой (поясную сумку, корм или игрушку в кармане,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кликер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т.п.) за исключением рюкзака (наплечной сумки), в который проводник помещает: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апортировочный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предмет, 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намордник,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трехметровый поводок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навыка «выстрел»,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предмет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обозначения места,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набор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корма для выполнения навыка «запрещающая команда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Проводник может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оставить этот рюкзак при входе на площадку в легкодоступном месте или носить с собой во время выполнения других навыков. </a:t>
            </a:r>
          </a:p>
        </p:txBody>
      </p:sp>
      <p:sp>
        <p:nvSpPr>
          <p:cNvPr id="2" name="AutoShape 2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6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8" descr="https://everipedia-storage.s3.amazonaws.com/ProfilePicture/en/Miacidae__0bf5b1/Miacis.jpg__81377_original.webp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1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30163" y="115888"/>
            <a:ext cx="8934450" cy="576262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выполнения навыков</a:t>
            </a:r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124039" y="980728"/>
            <a:ext cx="900112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Демонстрируются следующие навыки: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показ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прикуса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отношение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наморднику;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отношение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разбросанному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корму;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прекращение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действия по команде проводника с последующим его возобновлением;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апортировка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(поднос предмета);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возвращение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место по команде;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комплекс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(управление на расстоянии, 6 смен положения);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движение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собаки рядом с проводником;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преодоление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препятствий;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отношение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собаки к резким звукам.</a:t>
            </a:r>
          </a:p>
        </p:txBody>
      </p:sp>
    </p:spTree>
    <p:extLst>
      <p:ext uri="{BB962C8B-B14F-4D97-AF65-F5344CB8AC3E}">
        <p14:creationId xmlns:p14="http://schemas.microsoft.com/office/powerpoint/2010/main" val="19396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30163" y="115888"/>
            <a:ext cx="8934450" cy="576262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правила выполнения навыков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764704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Доклад (представление и сообщение о готовности к испытаниям)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Всеми действиями проводника руководит судья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навык начинается и заканчивается ОП – основным положением*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Подача команд как голосом, так и жестом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отвлечении собаки проводник имеет право привлечь внимание собаки кличкой, при этом начисляются дополнительные баллы за повторную команду.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Разрешается поощрение собаки: голосом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оглаживанием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3000" y="4949381"/>
            <a:ext cx="9001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*ОП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основное положение или основная позиция – нахождение собаки в положении «сидеть» у левой ноги так, чтобы плечевой пояс собаки находился на уровне колена проводника. В ОП проводник не должен стоять, расставив ноги,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переступать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ноги на ногу, обе руки должны быть опущены вдоль туловища.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30163" y="115888"/>
            <a:ext cx="9006333" cy="576262"/>
          </a:xfrm>
        </p:spPr>
        <p:txBody>
          <a:bodyPr/>
          <a:lstStyle/>
          <a:p>
            <a:pPr marL="0" indent="358775"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 проведения испытаний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2411" y="716525"/>
            <a:ext cx="84391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проверки навыков должна быть четко обозначена (любым способом).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Минимальный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размер площадки – 20х30 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должна быть оборудована стандартными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снарядами.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6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797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</dc:title>
  <dc:creator>Олеся</dc:creator>
  <cp:lastModifiedBy>HP</cp:lastModifiedBy>
  <cp:revision>88</cp:revision>
  <dcterms:created xsi:type="dcterms:W3CDTF">2019-12-12T16:55:48Z</dcterms:created>
  <dcterms:modified xsi:type="dcterms:W3CDTF">2024-03-21T14:58:06Z</dcterms:modified>
</cp:coreProperties>
</file>