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5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0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55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88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3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8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0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4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6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2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7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2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0463-9595-4613-A064-E58B13B8626C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08A332-8D7A-4BB7-A528-1EDED4A68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9414" y="566530"/>
            <a:ext cx="8915399" cy="2262781"/>
          </a:xfrm>
        </p:spPr>
        <p:txBody>
          <a:bodyPr/>
          <a:lstStyle/>
          <a:p>
            <a:r>
              <a:rPr lang="ru-RU" dirty="0" smtClean="0"/>
              <a:t>Страхование физического лица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3454" y="3880237"/>
            <a:ext cx="3251158" cy="25523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28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014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жизни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82309"/>
            <a:ext cx="8915400" cy="4320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застраховать собственную жизнь или здоровье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 или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существуют следующие разновидности страхования: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несчастных случаев;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инвалидности;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Травматизма, смерти в результате выполнения рабочих обязанностей;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Дожития до определённого возраста;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можно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или родственников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(детей, родителей). При этом страховые компании отказывают в заключении договора при страховании здоровья или жизни, если человек имеет серьёзные хронические заболевания или смертельно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болен (это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высоким риском скорого наступления страхового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8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0147"/>
          </a:xfrm>
        </p:spPr>
        <p:txBody>
          <a:bodyPr>
            <a:normAutofit fontScale="90000"/>
          </a:bodyPr>
          <a:lstStyle/>
          <a:p>
            <a:r>
              <a:rPr lang="ru-RU" dirty="0"/>
              <a:t>Медицинское страхование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9429"/>
            <a:ext cx="8915400" cy="467536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или ОМС;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или ДМС.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 имеется у любого гражданина РФ. Его можно получить в поликлинике по месту регистрации. Для этого вам необходимо предоставить паспорт с заполненной графой места жительства в регистратуру больницы.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при первичном обращении готовится в течение 30 дней. По нему вы сможете проходить различное лечение, предоставляемое муниципальной поликлиникой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ДМС предоставляет другой уровень обслуживания. Его могут позволить себе некоторые крупные предприятия для собственного персонала. Можно и самостоятельно его оформить, если организация не предоставляет такую услугу.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полисе указывается перечень страховых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которых вам будет предоставлена помощь частной клиники, указанной в договоре. Иногда в одном полисе прописывается несколько больниц, в любую из которых может обратиться застрахованный.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52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2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страхования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78943"/>
            <a:ext cx="8915400" cy="4432279"/>
          </a:xfrm>
        </p:spPr>
        <p:txBody>
          <a:bodyPr numCol="2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моментом является возраст. Страхователь должен находиться в возрасте от 18 лет до 65, иногда и до 70 лет. Оплачиваемые взносы должны проводиться на момент действия договора страхования. Как только проходит срок действия страховки, то в зависимости от выбранной программы и выполнения обязанностей, страхователь получает или не получает денежную выплату от страховой компании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84" y="2405932"/>
            <a:ext cx="3543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00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страхования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7381"/>
            <a:ext cx="8915400" cy="4503841"/>
          </a:xfrm>
        </p:spPr>
        <p:txBody>
          <a:bodyPr numCol="2"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граждане, владеющие дорогими и статусными автомобилями, порой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тратить время на сбор справок и посещение страховой компании. Для них предусмотрены самые дорогие программы страхования КАСКО, в условиях которых предусмотрен эвакуатор, подменный автомобиль и аварийный комиссар,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справок в ГИБДД и оформление страховой выплаты прямо на месте аварии.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982" y="3274868"/>
            <a:ext cx="4102629" cy="20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7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6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страхования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57238"/>
            <a:ext cx="8915400" cy="415398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 ОСАГО компенсирует только ущерб, нанесённый в результате ваших действий чужому транспортному средству, имуществу и здоровью потерпевших. Максимальный размер выплат по ОСАГО может составить 400 тыс. рублей при возмещении вреда жизни и здоровью каждому потерпевшему, а также до 500 тыс. рублей за повреждённое имущество (например, автомобиль или сломанный забор).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845" y="3657598"/>
            <a:ext cx="3191456" cy="21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35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медицинского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98212"/>
            <a:ext cx="8915400" cy="431301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наступлении страхового случая, гарантий бесплатного оказания застрахованному лицу медицинской помощи за счет средств обязательного медицинского страхования в пределах территориальной программы обязательного медицинского страхования и в случаях, установленных Федеральным законом, в пределах базовой программы обязательного медицинского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3422572"/>
            <a:ext cx="3672177" cy="22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15617"/>
            <a:ext cx="8915400" cy="519560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отношения между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страхователем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защите имущественных интересов физических и юридических лиц (страхователей) при наступлении определённых событий (страховых случаев) за счёт денежных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получить компенсацию за понесённый ущерб, которую оплатят страховые компании. Последние предлагают широчайший перечень услуг, который можно применить в любой сфере.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331" y="3140766"/>
            <a:ext cx="3847446" cy="25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8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46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60605"/>
            <a:ext cx="8915400" cy="4050617"/>
          </a:xfrm>
        </p:spPr>
        <p:txBody>
          <a:bodyPr numCol="2"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большим разнообразием объектов страхования, существует разветвлённый список нормативных актов, регулирующих страховую деятельность.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акты, регулирующие страховую деятельность в отношении физических лиц, представлены: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 Кодексом РФ (первая часть и вторая);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 страховании № 4015-1 (затрагивает основные аспекты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страхования).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68" y="3161243"/>
            <a:ext cx="3488560" cy="23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195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страхования физических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30017"/>
            <a:ext cx="8915400" cy="4556098"/>
          </a:xfrm>
        </p:spPr>
        <p:txBody>
          <a:bodyPr numCol="2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(защита любой недвижимости, транспортных средств, имущества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квартире, доме или даче,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(страховка собственного здоровья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травм, болезни, дожития до определённого возраста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гражданской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(страховка чужих интересов (например,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являетесь оценщиком и допустили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расчётах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которых последний понёс убытки. Если у вас есть страховой полис, 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возмещён компанией, выдавшей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его)).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450" y="3594807"/>
            <a:ext cx="3304098" cy="22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9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страхований делятся на две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77725"/>
            <a:ext cx="8915400" cy="4233497"/>
          </a:xfrm>
        </p:spPr>
        <p:txBody>
          <a:bodyPr numCol="2">
            <a:normAutofit/>
          </a:bodyPr>
          <a:lstStyle/>
          <a:p>
            <a:r>
              <a:rPr lang="ru-RU" sz="2000" dirty="0"/>
              <a:t>Обязательное </a:t>
            </a:r>
            <a:r>
              <a:rPr lang="ru-RU" sz="2000" dirty="0" smtClean="0"/>
              <a:t>страхование (вам </a:t>
            </a:r>
            <a:r>
              <a:rPr lang="ru-RU" sz="2000" dirty="0"/>
              <a:t>необходимо оформить полис страхования в обязательном порядке, так как этого требует </a:t>
            </a:r>
            <a:r>
              <a:rPr lang="ru-RU" sz="2000" dirty="0" smtClean="0"/>
              <a:t>закон). Например</a:t>
            </a:r>
            <a:r>
              <a:rPr lang="ru-RU" sz="2000" dirty="0"/>
              <a:t>, без полиса </a:t>
            </a:r>
            <a:r>
              <a:rPr lang="ru-RU" sz="2000" dirty="0" smtClean="0"/>
              <a:t>ОСАГО автовладельцы </a:t>
            </a:r>
            <a:r>
              <a:rPr lang="ru-RU" sz="2000" dirty="0"/>
              <a:t>не могут совершить поездку. В противном случае их ожидает штраф и задержание транспортного средства;</a:t>
            </a:r>
          </a:p>
          <a:p>
            <a:r>
              <a:rPr lang="ru-RU" sz="2000" dirty="0" smtClean="0"/>
              <a:t>Добровольное (Вы </a:t>
            </a:r>
            <a:r>
              <a:rPr lang="ru-RU" sz="2000" dirty="0"/>
              <a:t>вправе оформить страхование на своё </a:t>
            </a:r>
            <a:r>
              <a:rPr lang="ru-RU" sz="2000" dirty="0" smtClean="0"/>
              <a:t>усмотрение) </a:t>
            </a:r>
            <a:r>
              <a:rPr lang="ru-RU" sz="2000" dirty="0"/>
              <a:t>К примеру, полис КАСКО можно зарегистрировать по собственному желанию.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60" y="3421340"/>
            <a:ext cx="365182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099"/>
          </a:xfrm>
        </p:spPr>
        <p:txBody>
          <a:bodyPr/>
          <a:lstStyle/>
          <a:p>
            <a:r>
              <a:rPr lang="ru-RU" dirty="0" smtClean="0"/>
              <a:t>Виды страхования: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06163"/>
            <a:ext cx="8915400" cy="4305059"/>
          </a:xfrm>
        </p:spPr>
        <p:txBody>
          <a:bodyPr numCol="2"/>
          <a:lstStyle/>
          <a:p>
            <a:r>
              <a:rPr lang="ru-RU" dirty="0"/>
              <a:t>Инициированное физическим </a:t>
            </a:r>
            <a:r>
              <a:rPr lang="ru-RU" dirty="0" smtClean="0"/>
              <a:t>лицом (вы </a:t>
            </a:r>
            <a:r>
              <a:rPr lang="ru-RU" dirty="0"/>
              <a:t>лично обращаетесь в страховую компанию, чтобы заключить </a:t>
            </a:r>
            <a:r>
              <a:rPr lang="ru-RU" dirty="0" smtClean="0"/>
              <a:t>договор);</a:t>
            </a:r>
            <a:endParaRPr lang="ru-RU" dirty="0"/>
          </a:p>
          <a:p>
            <a:r>
              <a:rPr lang="ru-RU" dirty="0"/>
              <a:t>Инициированное третьим лицом. </a:t>
            </a:r>
            <a:r>
              <a:rPr lang="ru-RU" dirty="0" smtClean="0"/>
              <a:t>(Чаще </a:t>
            </a:r>
            <a:r>
              <a:rPr lang="ru-RU" dirty="0"/>
              <a:t>всего в роли таких лиц выступают работодатели. Например, пенсионное страхование означает, что по отработке положенного по закону периода, вы будете получать ежемесячное пособие. При этом страхователем выступает работодатель (который и осуществляет отчисления), а получать средства будет наёмный </a:t>
            </a:r>
            <a:r>
              <a:rPr lang="ru-RU" dirty="0" smtClean="0"/>
              <a:t>сотрудник).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297" y="3629217"/>
            <a:ext cx="3565633" cy="22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014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страхования физических лиц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66407"/>
            <a:ext cx="8915400" cy="4297107"/>
          </a:xfrm>
        </p:spPr>
        <p:txBody>
          <a:bodyPr/>
          <a:lstStyle/>
          <a:p>
            <a:r>
              <a:rPr lang="ru-RU" dirty="0"/>
              <a:t>Страхование имущества;</a:t>
            </a:r>
          </a:p>
          <a:p>
            <a:r>
              <a:rPr lang="ru-RU" dirty="0"/>
              <a:t>Страхование вкладов;</a:t>
            </a:r>
          </a:p>
          <a:p>
            <a:r>
              <a:rPr lang="ru-RU" dirty="0"/>
              <a:t>Страхование жизни и здоровья;</a:t>
            </a:r>
          </a:p>
          <a:p>
            <a:r>
              <a:rPr lang="ru-RU" dirty="0"/>
              <a:t>Медицинское страхование.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65" y="3351744"/>
            <a:ext cx="376155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62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6894"/>
            <a:ext cx="8915400" cy="4424328"/>
          </a:xfrm>
        </p:spPr>
        <p:txBody>
          <a:bodyPr numCol="2"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 вправе застраховать любое имущество, находящееся в собственности: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-Недвижимость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(квартиру, коттедж, дачу, хозяйственные постройки или баню);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-Транспортные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(автомобили, самолёты, корабли и прочее);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 (драгоценности, мебель, предметы быта и т. д.).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страхуют от: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-Неправомерных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третьих лиц (кражи, взлома, поджога, порчи);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-Влияния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условий (землетрясения, града, ураганов, наводнения);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поломок во время эксплуатации (появления трещин,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коррозии).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308" y="4099977"/>
            <a:ext cx="2495669" cy="18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39185"/>
            <a:ext cx="8915400" cy="4611757"/>
          </a:xfrm>
        </p:spPr>
        <p:txBody>
          <a:bodyPr numCol="2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денег в банке – это возможность обезопасить собственные средства от посягательств третьих лиц. Открывая депозит, вы можете быть уверены в их сохранности.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страховка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покрывает сумму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вклада,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400 000 рублей. Соответственно, если на счетах в одном банке у вас находится большая сумма, то компенсировать её вы сможете только в судебном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разместить сумму, свыше 1 400 000 рублей, то лучше распределить средства между счетами разных банков.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случаем считается отзыв лицензии у кредитной организации ЦБ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его наступлении вы вправе составить заявление на возврат собственных средств.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Страховка для физического лица является бесплатной.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сбережения защищают те банки, в которые вы отнесли деньги.</a:t>
            </a:r>
          </a:p>
        </p:txBody>
      </p:sp>
    </p:spTree>
    <p:extLst>
      <p:ext uri="{BB962C8B-B14F-4D97-AF65-F5344CB8AC3E}">
        <p14:creationId xmlns:p14="http://schemas.microsoft.com/office/powerpoint/2010/main" val="39498559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1048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Страхование физического лица</vt:lpstr>
      <vt:lpstr>Презентация PowerPoint</vt:lpstr>
      <vt:lpstr>Страхование и закон</vt:lpstr>
      <vt:lpstr>Виды страхования физических лиц</vt:lpstr>
      <vt:lpstr>Все виды страхований делятся на две группы</vt:lpstr>
      <vt:lpstr>Виды страхования:</vt:lpstr>
      <vt:lpstr>Виды страхования физических лиц по объектам</vt:lpstr>
      <vt:lpstr>Страхование имущества</vt:lpstr>
      <vt:lpstr>Страхование вкладов:</vt:lpstr>
      <vt:lpstr>Страхование жизни и здоровья</vt:lpstr>
      <vt:lpstr>Медицинское страхование </vt:lpstr>
      <vt:lpstr>Условие страхования жизни</vt:lpstr>
      <vt:lpstr>Условия страхования КАСКО</vt:lpstr>
      <vt:lpstr>Условия страхования ОСАГО</vt:lpstr>
      <vt:lpstr>Условия медицинского страхования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Страхование физического лица</dc:title>
  <dc:creator>Agnia</dc:creator>
  <cp:lastModifiedBy>Windows User</cp:lastModifiedBy>
  <cp:revision>9</cp:revision>
  <dcterms:created xsi:type="dcterms:W3CDTF">2019-12-01T15:42:16Z</dcterms:created>
  <dcterms:modified xsi:type="dcterms:W3CDTF">2023-05-12T10:30:58Z</dcterms:modified>
</cp:coreProperties>
</file>