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72" r:id="rId8"/>
    <p:sldId id="266" r:id="rId9"/>
    <p:sldId id="265" r:id="rId10"/>
    <p:sldId id="264" r:id="rId11"/>
    <p:sldId id="267" r:id="rId12"/>
    <p:sldId id="273" r:id="rId13"/>
    <p:sldId id="268" r:id="rId14"/>
    <p:sldId id="269" r:id="rId15"/>
    <p:sldId id="274" r:id="rId16"/>
    <p:sldId id="275" r:id="rId17"/>
    <p:sldId id="270" r:id="rId18"/>
    <p:sldId id="276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1B57-91CC-4698-9537-4BD945D11179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8022-10B8-48AA-8947-0F4857454F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жа\Desktop\Алёнушка\33249437771_d929e87cd5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85991"/>
          </a:xfrm>
        </p:spPr>
        <p:txBody>
          <a:bodyPr>
            <a:noAutofit/>
          </a:bodyPr>
          <a:lstStyle/>
          <a:p>
            <a:r>
              <a:rPr lang="en-US" sz="7200" dirty="0"/>
              <a:t>Yekaterinburg</a:t>
            </a:r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ежа\Desktop\Алёнушка\12-365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 city  over 600 historical and cultural monuments, there are many museums, theaters, parks and cinemas 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ежа\Desktop\Алёнушка\w2GdZqgNRK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House of </a:t>
            </a:r>
            <a:r>
              <a:rPr lang="en-US" b="1" i="1" dirty="0" err="1" smtClean="0"/>
              <a:t>Sevastyanov</a:t>
            </a:r>
            <a:endParaRPr lang="ru-RU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ежа\Desktop\Алёнушка\DSC_7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ежа\Desktop\Алёнушка\muzey_istorii_ekaterinburg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Museum of the History of Yekaterinburg</a:t>
            </a:r>
            <a:endParaRPr lang="ru-RU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ежа\Desktop\Алёнушка\55c1d61118bad51000d18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Museum of Nature</a:t>
            </a:r>
            <a:endParaRPr lang="ru-RU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жа\Desktop\Алёнушка\9eb77543ea17b90b00217742b459f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ежа\Desktop\Алёнушка\ca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ежа\Desktop\Алёнушка\xlarge__________._____________20______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</a:t>
            </a:r>
            <a:r>
              <a:rPr lang="en-US" b="1" i="1" dirty="0" smtClean="0"/>
              <a:t>iterary </a:t>
            </a:r>
            <a:r>
              <a:rPr lang="en-US" b="1" i="1" dirty="0"/>
              <a:t>Q</a:t>
            </a:r>
            <a:r>
              <a:rPr lang="en-US" b="1" i="1" dirty="0" smtClean="0"/>
              <a:t>uarter</a:t>
            </a:r>
            <a:endParaRPr lang="ru-RU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ежа\Desktop\Алёнушка\660243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ежа\Desktop\Алёнушка\kakaya-budet-zima-2017-2018-goda-v-ekaterinbur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58072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Thank you for attention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жа\Desktop\Алёнушка\ui-59ce2536818033.709119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7562"/>
          </a:xfrm>
        </p:spPr>
        <p:txBody>
          <a:bodyPr>
            <a:noAutofit/>
          </a:bodyPr>
          <a:lstStyle/>
          <a:p>
            <a:r>
              <a:rPr lang="en-US" sz="4800" b="1" dirty="0"/>
              <a:t>Yekaterinburg is a city in Russia, the administrative center of the Urals Federal District and the Sverdlovsk Region</a:t>
            </a:r>
            <a:endParaRPr lang="ru-RU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жа\Desktop\Алёнушка\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29723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It was founded on November 7, 1723, as an ironworks factory. 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жа\Desktop\Алёнушка\14736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598"/>
            <a:ext cx="9144000" cy="6845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en-US" b="1" dirty="0"/>
              <a:t>Located on the eastern slope of the Middle Urals, along the banks of the </a:t>
            </a:r>
            <a:r>
              <a:rPr lang="en-US" b="1" dirty="0" err="1"/>
              <a:t>Iset</a:t>
            </a:r>
            <a:r>
              <a:rPr lang="en-US" b="1" dirty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жа\Desktop\Алёнушка\940292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1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786610" cy="2643182"/>
          </a:xfrm>
        </p:spPr>
        <p:txBody>
          <a:bodyPr>
            <a:normAutofit fontScale="92500" lnSpcReduction="10000"/>
          </a:bodyPr>
          <a:lstStyle/>
          <a:p>
            <a:r>
              <a:rPr lang="en-US" sz="4300" b="1" dirty="0"/>
              <a:t>Area </a:t>
            </a:r>
            <a:r>
              <a:rPr lang="en-US" sz="4300" b="1" dirty="0" smtClean="0"/>
              <a:t>- </a:t>
            </a:r>
            <a:r>
              <a:rPr lang="ru-RU" sz="4300" b="1" dirty="0" smtClean="0"/>
              <a:t>468 </a:t>
            </a:r>
            <a:r>
              <a:rPr lang="en-US" sz="4300" b="1" dirty="0"/>
              <a:t>square kilometers</a:t>
            </a:r>
            <a:r>
              <a:rPr lang="ru-RU" sz="4300" b="1" dirty="0"/>
              <a:t> </a:t>
            </a:r>
          </a:p>
          <a:p>
            <a:r>
              <a:rPr lang="ru-RU" sz="4300" b="1" dirty="0" err="1"/>
              <a:t>Population</a:t>
            </a:r>
            <a:r>
              <a:rPr lang="ru-RU" sz="4300" b="1" dirty="0"/>
              <a:t> </a:t>
            </a:r>
            <a:r>
              <a:rPr lang="en-US" sz="4300" b="1" dirty="0" smtClean="0"/>
              <a:t>-</a:t>
            </a:r>
            <a:r>
              <a:rPr lang="ru-RU" sz="4300" b="1" dirty="0" smtClean="0"/>
              <a:t>1,455,904 </a:t>
            </a:r>
            <a:r>
              <a:rPr lang="ru-RU" sz="4300" b="1" dirty="0" err="1"/>
              <a:t>people</a:t>
            </a:r>
            <a:r>
              <a:rPr lang="ru-RU" sz="4300" b="1" dirty="0"/>
              <a:t> (2017)</a:t>
            </a:r>
          </a:p>
          <a:p>
            <a:r>
              <a:rPr lang="ru-RU" sz="4300" b="1" dirty="0"/>
              <a:t> </a:t>
            </a:r>
            <a:r>
              <a:rPr lang="en-US" sz="4300" b="1" dirty="0"/>
              <a:t>L</a:t>
            </a:r>
            <a:r>
              <a:rPr lang="ru-RU" sz="4300" b="1" dirty="0" err="1"/>
              <a:t>anguage</a:t>
            </a:r>
            <a:r>
              <a:rPr lang="ru-RU" sz="4300" b="1" dirty="0"/>
              <a:t> </a:t>
            </a:r>
            <a:r>
              <a:rPr lang="en-US" sz="4300" b="1" dirty="0" smtClean="0"/>
              <a:t>-Russian</a:t>
            </a:r>
            <a:endParaRPr lang="ru-RU" sz="4300" b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ежа\Desktop\Алёнушка\3af118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357562"/>
            <a:ext cx="8229600" cy="286861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climate in </a:t>
            </a:r>
            <a:r>
              <a:rPr lang="en-US" b="1" dirty="0" smtClean="0"/>
              <a:t>Yekaterinburg </a:t>
            </a:r>
            <a:r>
              <a:rPr lang="en-US" b="1" dirty="0"/>
              <a:t>is temperate continental. In summer there is quite hot.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winter</a:t>
            </a:r>
            <a:r>
              <a:rPr lang="ru-RU" b="1" dirty="0"/>
              <a:t> </a:t>
            </a:r>
            <a:r>
              <a:rPr lang="ru-RU" b="1" dirty="0" err="1"/>
              <a:t>it</a:t>
            </a:r>
            <a:r>
              <a:rPr lang="ru-RU" b="1" dirty="0"/>
              <a:t> </a:t>
            </a:r>
            <a:r>
              <a:rPr lang="ru-RU" b="1" dirty="0" err="1"/>
              <a:t>is</a:t>
            </a:r>
            <a:r>
              <a:rPr lang="ru-RU" b="1" dirty="0"/>
              <a:t> </a:t>
            </a:r>
            <a:r>
              <a:rPr lang="ru-RU" b="1" dirty="0" err="1"/>
              <a:t>cold</a:t>
            </a:r>
            <a:r>
              <a:rPr lang="ru-RU" b="1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ежа\Desktop\Алёнушка\img-20141116173002-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Олежа\Desktop\Алёнушка\Я-Ватник-политика-песочница-политоты-Урал-207043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Industry 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metallurgical production and metal processing,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food production,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production of electrical equipment, electronic and optical equipment,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manufacture of vehicles,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manufacture of machinery and equipment,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chemical production,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production of other non-metallic mineral products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ежа\Desktop\Алёнушка\Ekaterinburg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city has a rather tense ecological situation, conditioned by air pollution.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181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Yekaterinburg </vt:lpstr>
      <vt:lpstr>Yekaterinburg is a city in Russia, the administrative center of the Urals Federal District and the Sverdlovsk Region</vt:lpstr>
      <vt:lpstr>It was founded on November 7, 1723, as an ironworks factory. </vt:lpstr>
      <vt:lpstr>Located on the eastern slope of the Middle Urals, along the banks of the Iset. </vt:lpstr>
      <vt:lpstr>Слайд 5</vt:lpstr>
      <vt:lpstr>The climate in Yekaterinburg is temperate continental. In summer there is quite hot. And in the winter it is cold.  </vt:lpstr>
      <vt:lpstr>Слайд 7</vt:lpstr>
      <vt:lpstr>Industry  </vt:lpstr>
      <vt:lpstr>The city has a rather tense ecological situation, conditioned by air pollution.</vt:lpstr>
      <vt:lpstr>In city  over 600 historical and cultural monuments, there are many museums, theaters, parks and cinemas </vt:lpstr>
      <vt:lpstr>House of Sevastyanov</vt:lpstr>
      <vt:lpstr>Слайд 12</vt:lpstr>
      <vt:lpstr>Museum of the History of Yekaterinburg</vt:lpstr>
      <vt:lpstr>Museum of Nature</vt:lpstr>
      <vt:lpstr>Слайд 15</vt:lpstr>
      <vt:lpstr>Слайд 16</vt:lpstr>
      <vt:lpstr>Literary Quarter</vt:lpstr>
      <vt:lpstr>Слайд 18</vt:lpstr>
      <vt:lpstr>Thank you for attention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Yekaterinburg</dc:title>
  <dc:creator>Олежа</dc:creator>
  <cp:lastModifiedBy>Олежа</cp:lastModifiedBy>
  <cp:revision>11</cp:revision>
  <dcterms:created xsi:type="dcterms:W3CDTF">2018-02-19T16:03:05Z</dcterms:created>
  <dcterms:modified xsi:type="dcterms:W3CDTF">2018-02-19T17:47:02Z</dcterms:modified>
</cp:coreProperties>
</file>