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1" r:id="rId13"/>
    <p:sldId id="270" r:id="rId14"/>
    <p:sldId id="273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812" autoAdjust="0"/>
  </p:normalViewPr>
  <p:slideViewPr>
    <p:cSldViewPr>
      <p:cViewPr varScale="1">
        <p:scale>
          <a:sx n="75" d="100"/>
          <a:sy n="75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clipartsgram.com/image/574620871-powerpoint-education-pink-templat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-17884"/>
            <a:ext cx="9167844" cy="68758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857232"/>
            <a:ext cx="70009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АРТРОЛОГИЯ</a:t>
            </a:r>
          </a:p>
          <a:p>
            <a:pPr algn="ctr"/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Соединения костей скелета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nspekta.net/stydopediaru/baza1/3690768926818.files/image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975" y="168566"/>
            <a:ext cx="9274801" cy="6546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praktikum-po-anatomii-zhivotnyh.odn.org.ua/data/man2/praktikum-po-anatomii-zhivotnyh/img/B3434p10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61" y="357166"/>
            <a:ext cx="9151562" cy="554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refy.ru/images/57/1394927139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8587"/>
            <a:ext cx="6858048" cy="6686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zrenielib.ru/tw_refs/12/11805/11805_html_m3e439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78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Связки сложных одноосных сустав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6686550" cy="621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konspekta.net/poisk-ruru/baza1/1954087749645.files/image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8651"/>
            <a:ext cx="8461539" cy="6596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nimal-store.ru/img/2015/050317/1425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1" y="862848"/>
            <a:ext cx="9108219" cy="4337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28680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ТИПЫ СОЕДИНЕНИЙ КОСТЕЙ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285860"/>
            <a:ext cx="2786082" cy="1071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Непрерывные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Сращение-синартроз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1285860"/>
            <a:ext cx="2786082" cy="1071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Прерывные</a:t>
            </a:r>
          </a:p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Суставы-диартроз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928934"/>
            <a:ext cx="2500330" cy="22145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Фиброзные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-синдесмоз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-швы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-вколачивание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3000372"/>
            <a:ext cx="2500330" cy="22145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Хрящевые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инхондроз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имфиз</a:t>
            </a:r>
          </a:p>
          <a:p>
            <a:pPr algn="ctr">
              <a:buFontTx/>
              <a:buChar char="-"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3000372"/>
            <a:ext cx="2500330" cy="22145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Синовиальные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суставы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 rot="16200000" flipH="1">
            <a:off x="4802833" y="730874"/>
            <a:ext cx="252715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3428992" y="928670"/>
            <a:ext cx="928695" cy="285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071802" y="2357430"/>
            <a:ext cx="785820" cy="642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143108" y="2428870"/>
            <a:ext cx="571506" cy="428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6357950" y="2500309"/>
            <a:ext cx="642942" cy="35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ok-t.ru/studopediaru/baza4/2367314888583.files/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КЛАССИФИКАЦИЯ СУСТАВОВ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2928958" cy="57150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происхождению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1500174"/>
            <a:ext cx="4643470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Ложные (приобретенные)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785794"/>
            <a:ext cx="4643470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Истинные (врожденные)</a:t>
            </a:r>
            <a:endParaRPr lang="ru-RU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714620"/>
            <a:ext cx="2928958" cy="57150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строению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357430"/>
            <a:ext cx="2928958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Простые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3929066"/>
            <a:ext cx="2928958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Одноосные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714884"/>
            <a:ext cx="2928958" cy="57150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осям движения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3071810"/>
            <a:ext cx="2928958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Сложные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5429264"/>
            <a:ext cx="2928958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Многоосные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714884"/>
            <a:ext cx="2928958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Двуосные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6143644"/>
            <a:ext cx="2928958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Безосные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3" idx="3"/>
            <a:endCxn id="5" idx="1"/>
          </p:cNvCxnSpPr>
          <p:nvPr/>
        </p:nvCxnSpPr>
        <p:spPr>
          <a:xfrm flipV="1">
            <a:off x="3143240" y="1071546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143240" y="1490650"/>
            <a:ext cx="1071570" cy="366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143240" y="2571744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0" idx="1"/>
          </p:cNvCxnSpPr>
          <p:nvPr/>
        </p:nvCxnSpPr>
        <p:spPr>
          <a:xfrm>
            <a:off x="3143240" y="3000372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8" idx="1"/>
          </p:cNvCxnSpPr>
          <p:nvPr/>
        </p:nvCxnSpPr>
        <p:spPr>
          <a:xfrm flipV="1">
            <a:off x="3143240" y="4214818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2" idx="1"/>
          </p:cNvCxnSpPr>
          <p:nvPr/>
        </p:nvCxnSpPr>
        <p:spPr>
          <a:xfrm>
            <a:off x="3143240" y="4929198"/>
            <a:ext cx="100013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1"/>
          </p:cNvCxnSpPr>
          <p:nvPr/>
        </p:nvCxnSpPr>
        <p:spPr>
          <a:xfrm>
            <a:off x="3143240" y="4929198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9" idx="3"/>
            <a:endCxn id="13" idx="1"/>
          </p:cNvCxnSpPr>
          <p:nvPr/>
        </p:nvCxnSpPr>
        <p:spPr>
          <a:xfrm>
            <a:off x="3143240" y="5000636"/>
            <a:ext cx="1000132" cy="1428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eferatdb.ru/pars_docs/refs/212/211188/211188_html_m5f55ed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-12440"/>
            <a:ext cx="6215106" cy="68228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42852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articulatio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Соединение костей осевого скелета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428736"/>
            <a:ext cx="6858048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Височно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нижнечелюстной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4857760"/>
            <a:ext cx="6858048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Атлантоосевой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071810"/>
            <a:ext cx="6929486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тлантозатылочный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onspekta.net/lektsiiorgimg/baza15/4407259356484.files/image0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.ytimg.com/vi/u3LJHUiYDaQ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zoovet.info/images/foto/foto_dlya_knig/anatomiya_domashnih_givotnih/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5" y="850084"/>
            <a:ext cx="9105106" cy="5007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57</Words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2017-09-13T17:49:58Z</dcterms:created>
  <dcterms:modified xsi:type="dcterms:W3CDTF">2017-09-13T20:00:05Z</dcterms:modified>
</cp:coreProperties>
</file>