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071679"/>
            <a:ext cx="8286808" cy="1800234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Тема   </a:t>
            </a:r>
            <a:r>
              <a:rPr lang="ru-RU" sz="4800" dirty="0" smtClean="0">
                <a:solidFill>
                  <a:srgbClr val="FFFF00"/>
                </a:solidFill>
              </a:rPr>
              <a:t>«Брачный договор»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Дисциплина   «Семейное право» </a:t>
            </a:r>
            <a:endParaRPr lang="ru-RU" dirty="0"/>
          </a:p>
        </p:txBody>
      </p:sp>
      <p:pic>
        <p:nvPicPr>
          <p:cNvPr id="1026" name="Picture 2" descr="C:\Users\User\Desktop\6iWEI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357694"/>
            <a:ext cx="1531731" cy="1885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Порядок изменения и прекращения договора.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186766" cy="45742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Права и обязанности супругов могут ограничиваться определенными сроками, либо ставиться в зависимости от наступления определенных условий  (расторжение брака, болезнь, супруга)</a:t>
            </a:r>
          </a:p>
          <a:p>
            <a:r>
              <a:rPr lang="ru-RU" dirty="0" smtClean="0"/>
              <a:t>Действие брачного договора прекращается с момента прекращения брака. </a:t>
            </a:r>
          </a:p>
          <a:p>
            <a:r>
              <a:rPr lang="ru-RU" dirty="0" smtClean="0"/>
              <a:t>Закон  предусматривает также признание брачного договора недействительным, если подпадает под нормы ГК РФ о недействительности  сделок, а также если  условия договор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58204" cy="14954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3.Обобщение и закрепление материала.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Дать анализ  правовой ситуации: видео </a:t>
            </a:r>
          </a:p>
          <a:p>
            <a:pPr>
              <a:buNone/>
            </a:pPr>
            <a:r>
              <a:rPr lang="ru-RU" dirty="0" smtClean="0"/>
              <a:t> «Час суда»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2.Каков порядок изменения, расторжения брачного договора или признания его недействительным? ( найти в нормах  СК РФ)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301038" cy="1495428"/>
          </a:xfrm>
        </p:spPr>
        <p:txBody>
          <a:bodyPr>
            <a:normAutofit/>
          </a:bodyPr>
          <a:lstStyle/>
          <a:p>
            <a:r>
              <a:rPr lang="ru-RU" dirty="0" smtClean="0"/>
              <a:t>Домашнее задание : учить конспект , СК РФ глава 8</a:t>
            </a:r>
            <a:endParaRPr lang="ru-RU" dirty="0"/>
          </a:p>
        </p:txBody>
      </p:sp>
      <p:pic>
        <p:nvPicPr>
          <p:cNvPr id="4" name="Содержимое 3" descr="14767195-3d-people-human-charcacter-with-a-light-bulb-3d-render-illustration-Stock-Ph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43086" y="2571744"/>
            <a:ext cx="6202621" cy="37862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Дать понятие брачного договора;</a:t>
            </a:r>
          </a:p>
          <a:p>
            <a:r>
              <a:rPr lang="ru-RU" dirty="0" smtClean="0"/>
              <a:t>Раскрыть содержание  брачного договора</a:t>
            </a:r>
          </a:p>
          <a:p>
            <a:r>
              <a:rPr lang="ru-RU" dirty="0" smtClean="0"/>
              <a:t>  Знать  основания  изменения и расторжения  брачного договора</a:t>
            </a:r>
          </a:p>
          <a:p>
            <a:r>
              <a:rPr lang="ru-RU" dirty="0" smtClean="0"/>
              <a:t>Уметь  определять  основные условия  при заключении  брачного договора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Вопросы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1. Понятие и содержание  брачного договора</a:t>
            </a:r>
          </a:p>
          <a:p>
            <a:r>
              <a:rPr lang="ru-RU" sz="3200" dirty="0" smtClean="0"/>
              <a:t>2 Порядок  заключения , изменения и расторжения брачного договора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Понятие брачного договора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2511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Брачный договор – это соглашение лиц, вступающих в брак или соглашение супругов, определяющее их имущественные права и обязанности в браке или в случае  его расторжения.</a:t>
            </a:r>
          </a:p>
          <a:p>
            <a:pPr>
              <a:buNone/>
            </a:pPr>
            <a:r>
              <a:rPr lang="ru-RU" sz="3600" dirty="0" smtClean="0"/>
              <a:t>                           ( глава 8 СК РФ)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Особенности брачного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Может быть заключен при вступлении в брак</a:t>
            </a:r>
          </a:p>
          <a:p>
            <a:r>
              <a:rPr lang="ru-RU" dirty="0" smtClean="0"/>
              <a:t>2. Может быть заключен в любой момент в период брака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29600" cy="10668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Особенности  брачного договора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4400" dirty="0" smtClean="0"/>
              <a:t>Заключается только по поводу  </a:t>
            </a:r>
            <a:r>
              <a:rPr lang="ru-RU" sz="4400" dirty="0" smtClean="0">
                <a:solidFill>
                  <a:srgbClr val="FF0000"/>
                </a:solidFill>
              </a:rPr>
              <a:t>имущественных прав и обязанностей   </a:t>
            </a:r>
            <a:r>
              <a:rPr lang="ru-RU" sz="4400" dirty="0" smtClean="0"/>
              <a:t>супругов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Содержание брачного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Ст. 42 СК РФ   </a:t>
            </a:r>
            <a:r>
              <a:rPr lang="ru-RU" u="sng" dirty="0" smtClean="0"/>
              <a:t>Супруги при заключение  брачного  договора  вправе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 изменить  режим совместной собственности;</a:t>
            </a:r>
          </a:p>
          <a:p>
            <a:r>
              <a:rPr lang="ru-RU" dirty="0" smtClean="0"/>
              <a:t> установить режим совместной, долевой, раздельной собственности на все имущество или отдельные его виды;</a:t>
            </a:r>
          </a:p>
          <a:p>
            <a:r>
              <a:rPr lang="ru-RU" dirty="0" smtClean="0"/>
              <a:t>Определить права и обязанности по взаимному содержанию.</a:t>
            </a:r>
          </a:p>
          <a:p>
            <a:r>
              <a:rPr lang="ru-RU" dirty="0" smtClean="0"/>
              <a:t>Определить способы участия в доходах друг друга  и т. 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для самостоятельной работы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основе анализа СК РФ : </a:t>
            </a:r>
          </a:p>
          <a:p>
            <a:r>
              <a:rPr lang="ru-RU" dirty="0" smtClean="0"/>
              <a:t>1</a:t>
            </a:r>
            <a:r>
              <a:rPr lang="ru-RU" dirty="0" smtClean="0">
                <a:solidFill>
                  <a:srgbClr val="FF0000"/>
                </a:solidFill>
              </a:rPr>
              <a:t>. Дополнить  </a:t>
            </a:r>
            <a:r>
              <a:rPr lang="ru-RU" dirty="0" smtClean="0"/>
              <a:t>основные  положения содержания брачного договора ( в тетради письменно)</a:t>
            </a:r>
          </a:p>
          <a:p>
            <a:r>
              <a:rPr lang="ru-RU" dirty="0" smtClean="0"/>
              <a:t>Найти в тексте СК РФ положения , относительно </a:t>
            </a:r>
            <a:r>
              <a:rPr lang="ru-RU" dirty="0" smtClean="0">
                <a:solidFill>
                  <a:srgbClr val="FF0000"/>
                </a:solidFill>
              </a:rPr>
              <a:t>запрета условий </a:t>
            </a:r>
            <a:r>
              <a:rPr lang="ru-RU" dirty="0" smtClean="0"/>
              <a:t>на включение в брачный договор.</a:t>
            </a:r>
          </a:p>
          <a:p>
            <a:r>
              <a:rPr lang="ru-RU" dirty="0" smtClean="0"/>
              <a:t>Время выполнения- 10 минут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Порядок  заключения , изменения и прекращения брачного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Брачный договор  может быть заключен </a:t>
            </a:r>
            <a:r>
              <a:rPr lang="ru-RU" dirty="0" smtClean="0"/>
              <a:t>как до государственной регистрации, так и в любое время брака, однако, считается заключенным с момента вступления лиц в брак.  (ст41. СК РФ)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Брачный договор может быть расторгнут </a:t>
            </a:r>
            <a:r>
              <a:rPr lang="ru-RU" dirty="0" smtClean="0"/>
              <a:t>в любое время по соглашению сторон ( в том же порядке что и сам договор) по  требованию одного из супругов  брачный договор может быть расторгнут и в судебном порядке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120</TotalTime>
  <Words>417</Words>
  <Application>Microsoft Office PowerPoint</Application>
  <PresentationFormat>Экран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Тема   «Брачный договор»</vt:lpstr>
      <vt:lpstr>ЦЕЛЬ</vt:lpstr>
      <vt:lpstr>Вопросы</vt:lpstr>
      <vt:lpstr>Понятие брачного договора </vt:lpstr>
      <vt:lpstr>Особенности брачного договора</vt:lpstr>
      <vt:lpstr>Особенности  брачного договора</vt:lpstr>
      <vt:lpstr>Содержание брачного договора</vt:lpstr>
      <vt:lpstr>Задание для самостоятельной работы </vt:lpstr>
      <vt:lpstr>2. Порядок  заключения , изменения и прекращения брачного договора</vt:lpstr>
      <vt:lpstr>Порядок изменения и прекращения договора.</vt:lpstr>
      <vt:lpstr>3.Обобщение и закрепление материала. </vt:lpstr>
      <vt:lpstr>Домашнее задание : учить конспект , СК РФ глава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 «Брачный договор»</dc:title>
  <dc:creator>Пользователь</dc:creator>
  <cp:lastModifiedBy>ARHAGROTEH</cp:lastModifiedBy>
  <cp:revision>22</cp:revision>
  <dcterms:created xsi:type="dcterms:W3CDTF">2017-09-22T09:51:09Z</dcterms:created>
  <dcterms:modified xsi:type="dcterms:W3CDTF">2021-10-23T09:24:28Z</dcterms:modified>
</cp:coreProperties>
</file>