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10164072/3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10105807/4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Тема: «Прекращение брака»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Учебная дисциплина </a:t>
            </a:r>
          </a:p>
          <a:p>
            <a:r>
              <a:rPr lang="ru-RU" dirty="0" smtClean="0"/>
              <a:t>«Семейное право»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Признание брака недействительным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Глава 5. НЕДЕЙСТВИТЕЛЬНОСТЬ </a:t>
            </a:r>
            <a:r>
              <a:rPr lang="ru-RU" b="1" dirty="0" smtClean="0"/>
              <a:t>БРАКА</a:t>
            </a:r>
          </a:p>
          <a:p>
            <a:r>
              <a:rPr lang="ru-RU" b="1" dirty="0" smtClean="0"/>
              <a:t> Изучить  ст.  27-28 СК РФ и ответить на вопросы письменно в тетрадях:</a:t>
            </a:r>
          </a:p>
          <a:p>
            <a:pPr>
              <a:buNone/>
            </a:pPr>
            <a:r>
              <a:rPr lang="ru-RU" b="1" dirty="0" smtClean="0"/>
              <a:t>1.Условия, при которых брак признается недействительным?</a:t>
            </a:r>
          </a:p>
          <a:p>
            <a:pPr>
              <a:buNone/>
            </a:pPr>
            <a:r>
              <a:rPr lang="ru-RU" b="1" dirty="0" smtClean="0"/>
              <a:t>2. Лица, имеющие  право требовать признания брака недействительным?</a:t>
            </a:r>
          </a:p>
          <a:p>
            <a:pPr>
              <a:buNone/>
            </a:pPr>
            <a:r>
              <a:rPr lang="ru-RU" b="1" dirty="0" smtClean="0"/>
              <a:t>3. Чем расторжение брака отличается от признания брака недействительным?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1.  Назовите основания прекращения брака?</a:t>
            </a:r>
          </a:p>
          <a:p>
            <a:pPr>
              <a:buNone/>
            </a:pPr>
            <a:r>
              <a:rPr lang="ru-RU" dirty="0" smtClean="0"/>
              <a:t>2. В каком случае брак расторгается в судебном порядке?</a:t>
            </a:r>
          </a:p>
          <a:p>
            <a:pPr>
              <a:buNone/>
            </a:pPr>
            <a:r>
              <a:rPr lang="ru-RU" dirty="0" smtClean="0"/>
              <a:t>3. Каков порядок восстановления брака, в случае явки супруга, объявленного судом умершим?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 Составить конспект, используя презентацию и Семейный кодекс </a:t>
            </a:r>
            <a:r>
              <a:rPr lang="ru-RU" b="1" dirty="0" smtClean="0"/>
              <a:t>РФ, главы 4-5</a:t>
            </a:r>
            <a:endParaRPr lang="ru-RU" b="1" dirty="0" smtClean="0"/>
          </a:p>
          <a:p>
            <a:r>
              <a:rPr lang="ru-RU" b="1" dirty="0" smtClean="0"/>
              <a:t>2.Ответить письменно на вопросы презентации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Знать:</a:t>
            </a:r>
          </a:p>
          <a:p>
            <a:r>
              <a:rPr lang="ru-RU" dirty="0" smtClean="0"/>
              <a:t> порядок  расторжения брака в суде и в органах </a:t>
            </a:r>
            <a:r>
              <a:rPr lang="ru-RU" dirty="0" err="1" smtClean="0"/>
              <a:t>ЗАГСа</a:t>
            </a:r>
            <a:r>
              <a:rPr lang="ru-RU" dirty="0" smtClean="0"/>
              <a:t>, </a:t>
            </a:r>
          </a:p>
          <a:p>
            <a:r>
              <a:rPr lang="ru-RU" dirty="0" smtClean="0"/>
              <a:t>условия при которых, брак признается недействительным, </a:t>
            </a:r>
          </a:p>
          <a:p>
            <a:r>
              <a:rPr lang="ru-RU" dirty="0" smtClean="0"/>
              <a:t>правовые последствия прекращения брака </a:t>
            </a:r>
          </a:p>
          <a:p>
            <a:r>
              <a:rPr lang="ru-RU" dirty="0" smtClean="0"/>
              <a:t>Уметь: применять нормы СК РФ в решении практических ситуаций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29684" cy="1857388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 </a:t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u="sng" dirty="0" smtClean="0"/>
              <a:t>Вопросы для изучения нового материала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301038" cy="4531996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1. Прекращение брака: </a:t>
            </a:r>
          </a:p>
          <a:p>
            <a:pPr>
              <a:buNone/>
            </a:pPr>
            <a:r>
              <a:rPr lang="ru-RU" b="1" i="1" dirty="0" smtClean="0"/>
              <a:t>А) Расторжение брака в судебном порядке.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Б)  Расторжение брака в </a:t>
            </a:r>
            <a:r>
              <a:rPr lang="ru-RU" b="1" i="1" dirty="0" err="1" smtClean="0"/>
              <a:t>ЗАГСе</a:t>
            </a:r>
            <a:r>
              <a:rPr lang="ru-RU" b="1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2. Признание брака недействительным.</a:t>
            </a:r>
          </a:p>
          <a:p>
            <a:pPr>
              <a:buNone/>
            </a:pPr>
            <a:r>
              <a:rPr lang="ru-RU" b="1" i="1" dirty="0" smtClean="0"/>
              <a:t>3. Правовые последствия прекращения брака и признания брака недействительным </a:t>
            </a:r>
          </a:p>
          <a:p>
            <a:pPr>
              <a:buNone/>
            </a:pPr>
            <a:r>
              <a:rPr lang="ru-RU" b="1" i="1" dirty="0" smtClean="0"/>
              <a:t>( самостоятельное изучение)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1.Прекращение брака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Статья 16 СКРФ  «Основания для прекращения брака»</a:t>
            </a:r>
          </a:p>
          <a:p>
            <a:r>
              <a:rPr lang="ru-RU" b="1" dirty="0" smtClean="0"/>
              <a:t>1. Брак прекращается вследствие смерти или вследствие </a:t>
            </a:r>
            <a:r>
              <a:rPr lang="ru-RU" b="1" dirty="0" smtClean="0">
                <a:hlinkClick r:id="rId2"/>
              </a:rPr>
              <a:t>объявления судом одного из супругов умершим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2. Брак может быть прекращен путем его расторжения по заявлению одного или обоих супругов, а также по заявлению опекуна супруга, </a:t>
            </a:r>
            <a:r>
              <a:rPr lang="ru-RU" b="1" dirty="0" smtClean="0">
                <a:hlinkClick r:id="rId2"/>
              </a:rPr>
              <a:t>признанного судом недееспособным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 Порядок расторжения брака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Расторжение брака производится в органах записи актов гражданского состояния, а в случаях, предусмотренных </a:t>
            </a:r>
            <a:r>
              <a:rPr lang="ru-RU" b="1" dirty="0" smtClean="0">
                <a:hlinkClick r:id="rId2"/>
              </a:rPr>
              <a:t>статьями 21 - 23</a:t>
            </a:r>
            <a:r>
              <a:rPr lang="ru-RU" b="1" dirty="0" smtClean="0"/>
              <a:t> настоящего Кодекса, в судебном порядке.  </a:t>
            </a:r>
            <a:r>
              <a:rPr lang="ru-RU" b="1" dirty="0" err="1" smtClean="0"/>
              <a:t>Ст</a:t>
            </a:r>
            <a:r>
              <a:rPr lang="ru-RU" b="1" dirty="0" smtClean="0"/>
              <a:t> 18 СКРФ </a:t>
            </a:r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Анализируя нормы СК </a:t>
            </a:r>
            <a:r>
              <a:rPr lang="ru-RU" dirty="0" smtClean="0"/>
              <a:t>РФ, главы 4  </a:t>
            </a:r>
            <a:r>
              <a:rPr lang="ru-RU" dirty="0" smtClean="0"/>
              <a:t>составить таблицу  случаев расторжения брака :</a:t>
            </a:r>
          </a:p>
          <a:p>
            <a:r>
              <a:rPr lang="ru-RU" dirty="0" smtClean="0"/>
              <a:t>1. В судебном порядке.</a:t>
            </a:r>
          </a:p>
          <a:p>
            <a:r>
              <a:rPr lang="ru-RU" dirty="0" smtClean="0"/>
              <a:t>2. В органах </a:t>
            </a:r>
            <a:r>
              <a:rPr lang="ru-RU" dirty="0" err="1" smtClean="0"/>
              <a:t>ЗАГСа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69560" cy="2088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Найти норму СК РФ и объяснить почему закон установил такое ограничение для супруга.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Муж не имеет права без согласия жены возбуждать дело о расторжении брака во время беременности жены и в течение года после рождения ребенка.</a:t>
            </a:r>
          </a:p>
          <a:p>
            <a:r>
              <a:rPr lang="ru-RU" b="1" dirty="0" smtClean="0"/>
              <a:t> (  </a:t>
            </a:r>
            <a:r>
              <a:rPr lang="ru-RU" b="1" dirty="0" err="1" smtClean="0"/>
              <a:t>ст</a:t>
            </a:r>
            <a:r>
              <a:rPr lang="ru-RU" b="1" dirty="0" smtClean="0"/>
              <a:t>  ???? СК РФ)</a:t>
            </a:r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, решаемые судом при расторжении брака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с кем из родителей будут проживать несовершеннолетние дети после развода;</a:t>
            </a:r>
          </a:p>
          <a:p>
            <a:r>
              <a:rPr lang="ru-RU" dirty="0" smtClean="0"/>
              <a:t> с кого из родителей и в каких размерах взыскиваются алименты на их детей;</a:t>
            </a:r>
          </a:p>
          <a:p>
            <a:r>
              <a:rPr lang="ru-RU" dirty="0" smtClean="0"/>
              <a:t>по требованию супругов (одного из них) произвести раздел имущества, находящегося в их совместной собственности;</a:t>
            </a:r>
          </a:p>
          <a:p>
            <a:r>
              <a:rPr lang="ru-RU" dirty="0" smtClean="0"/>
              <a:t>по требованию супруга, имеющего право на получение содержания от другого супруга, определить размер этого содержания.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Статья 25. Момент прекращения брака при его расторжении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 дня государственной регистрации расторжения брака в книге регистрации актов гражданского состояния,</a:t>
            </a:r>
          </a:p>
          <a:p>
            <a:r>
              <a:rPr lang="ru-RU" dirty="0" smtClean="0"/>
              <a:t> а при расторжении брака в суде - со дня вступления решения суда в законную силу.</a:t>
            </a:r>
          </a:p>
          <a:p>
            <a:r>
              <a:rPr lang="ru-RU" dirty="0" smtClean="0"/>
              <a:t>Расторжение брака в суде подлежит государственной регистрации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411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Тема: «Прекращение брака»</vt:lpstr>
      <vt:lpstr>ЦЕЛЬ УРОКА</vt:lpstr>
      <vt:lpstr>     Вопросы для изучения нового материала  </vt:lpstr>
      <vt:lpstr>1.Прекращение брака</vt:lpstr>
      <vt:lpstr> Порядок расторжения брака</vt:lpstr>
      <vt:lpstr>Задание</vt:lpstr>
      <vt:lpstr>     Найти норму СК РФ и объяснить почему закон установил такое ограничение для супруга. </vt:lpstr>
      <vt:lpstr>Вопросы , решаемые судом при расторжении брака</vt:lpstr>
      <vt:lpstr>Статья 25. Момент прекращения брака при его расторжении</vt:lpstr>
      <vt:lpstr>2. Признание брака недействительным</vt:lpstr>
      <vt:lpstr> Вопросы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 Прекращение брака»</dc:title>
  <dc:creator>User</dc:creator>
  <cp:lastModifiedBy>ARHAGROTEH</cp:lastModifiedBy>
  <cp:revision>20</cp:revision>
  <dcterms:created xsi:type="dcterms:W3CDTF">2017-09-11T13:28:37Z</dcterms:created>
  <dcterms:modified xsi:type="dcterms:W3CDTF">2021-10-26T06:41:29Z</dcterms:modified>
</cp:coreProperties>
</file>