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4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7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52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9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18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49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4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9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0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3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2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4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2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8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8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D514-24D9-4F5E-98FB-D4C7D8E360D4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455A81-CE39-41F1-952D-1B6EF28EE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0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: Требования к приему детей в дошкольное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Г» посчитала, сколько стоит «бесплатный» детский сад - Брест. Последние  новости сегодня. Брестская газе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739589"/>
            <a:ext cx="9425142" cy="52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cap="all" dirty="0" smtClean="0"/>
              <a:t>ЧТО </a:t>
            </a:r>
            <a:r>
              <a:rPr lang="ru-RU" sz="3100" b="1" u="sng" cap="all" dirty="0" smtClean="0"/>
              <a:t>делать </a:t>
            </a:r>
            <a:r>
              <a:rPr lang="ru-RU" sz="3100" b="1" u="sng" cap="all" dirty="0"/>
              <a:t>, если ребёнок не хочет  идти  в детский сад?????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5122" name="Picture 2" descr="http://peremena-perm.ru/assets/images/navigator/detskij-sad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83" y="2915310"/>
            <a:ext cx="5586761" cy="38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8420"/>
            <a:ext cx="8596668" cy="6568067"/>
          </a:xfrm>
        </p:spPr>
        <p:txBody>
          <a:bodyPr>
            <a:noAutofit/>
          </a:bodyPr>
          <a:lstStyle/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нужно преподносить посещение сада, как лучшее событие в жизни ребёнка, рассказывать, как там интересно. Также можно «проживать» ситуацию в игровой форме: давай поиграем, как мамочка с ребёнком идут в садик (пусть ребенок в этой ситуации будет в роли родителя), как мама и папа идут на работу, а ребенок играет, читает, гуляет, веселится, а потом за ним приходят папа и мама. «Играть в садик» вы можете с помощью кукол, мягких игрушек и т.д.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 ребёнку в сад «кусочек мамы». Это какой-либо предмет от мамы, чтобы ребенку было не так тоскливо: например, платочек, пахнущей ее духами, или другая безопасная для малышей вещь. Положите в кармашек платья или рубашки фотографию мамы, чтобы ребенок не так сильно скучал.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ключик от дома. И скажите примерно следующее: «Я отдаю тебе ключик от дома и пойду на работу, без ключика я домой не попаду. Я приду за тобой с работы и мы вместе пойдем домой». Так ребенок будет понимать, что вы обязательно вернетесь за ним!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ритуалы встреч и прощания. Это может быть общий жест или волшебная фраза, особое рукопожатие или объятие. Главное — договориться с ребенком, что отныне вы будете так встречаться и прощаться. Такие  ритуалы  помогают детям переключаться. После этого сразу уходите: уверенно и не оборачиваясь. Чем дольше вы топчетесь в нерешительности, тем сильнее переживает ребёнок.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игрушку на ночь в шкафчике раздевалки. А утром сказать: в садике нас ждет зайчик, ему, наверное, грустно без нас, пойдем его заберем.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дома, и в садике разговаривайте с малышом доброжелательно, уверенно. Проявляйте дружелюбную настойчивость при пробуждении, одевании, а в саду – при раздевании. Говорите не слишком громко, но уверенно, озвучивая все, что вы делаете. Иногда хорошим помощником при пробуждении и сборах является та самая игрушка, которая идет с ребёнком в шкафчик садика. Видя, что зайчик «так хочет в садик», малыш заразится его хорошим настроением.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ребёнка отводит тот родитель или родственник, с которым ему расстаться легче. Психологи давно заметили, что с одним из родителей ребенок расстается относительно спокойно, а другого (чаще всего маму) никак не может отпустить от себя, продолжая переживать и после ухода. А вот забирает лучше пусть тот, с кем эмоциональная связь сильнее!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пугать детским садом. «Вот пойдешь в садик, там тебе покажут, как не слушаться!», «Не будешь хорошо себя вести, отдам в садик, пусть тебя там воспитывают!», «В садике воспитатель тебе ремня даст за такое поведение!» Родители применяют такие фразы в качестве «воспитательной» меры: напугаешь, он и слушаться будет лучше. О таких родителях можно сказать: «Не ведают, что творят».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критиковать садик и воспитателей перед ребенком.  Иначе ваш настрой передастся ему, и он будет воспринимать атмосферу в детском саду как недружелюбную. Старайтесь вообще поменьше обсуждать садовские проблемы при ребенке, это лишь способно его дезориентировать Наоборот, расскажите кому-нибудь в присутствии малыша, в какой хороший садик он теперь ходит и какие замечательные, например «Валентина Петровна» или « Марья Ивановна» там работают.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обманывать ребенка, говоря, что вы «заберете его пораньше», если не предполагаете этого делать. Пусть лучше знает, что мама придет не скоро, чем потеряет к вам доверие.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выходные дни не меняйте режим дня. Можно дать поспать ему чуть дольше, но не нужно позволять «отсыпаться». Если ребенку требуется «отсыпаться», значит, режим сна у вас организован неверно, возможно, он слишком поздно ложится вечером.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64183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3598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599"/>
            <a:ext cx="3470920" cy="571314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прием в детском саду во многом зависит от того, как встретили ребенка взрослые и дети.         Доброжелательная интонация, хорошее настроение воспитателя передается детям: «Здравствуйте, мы рады видеть вас. До свидания, завтра ждем вас снова. Будем рады видеть вас». Если ребенка встретили ласковыми словами, доброжелательно, то у ребенка будет добрый настрой на дальнейшее пребывание в детском саду. 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майлик, смайлики, сердц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55" y="178420"/>
            <a:ext cx="7549374" cy="66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1472" y="609600"/>
            <a:ext cx="3389971" cy="462032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детей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Принимать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можно как на воздухе, так и в помещении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Первое, на что должен обратить внимание воспитатель во время утреннего приема – это состояние здоровья ребёнка. </a:t>
            </a:r>
          </a:p>
        </p:txBody>
      </p:sp>
      <p:pic>
        <p:nvPicPr>
          <p:cNvPr id="4" name="Объект 3" descr="Первые дни в детском саду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22" y="89210"/>
            <a:ext cx="8084634" cy="659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5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больные дети или дети с подозрением на заболевание в дошкольные образования организации не принимаются 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478" y="2160589"/>
            <a:ext cx="3311912" cy="424021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Заболевших в течение дня изолируют от здоровых детей (временно размещают в помещениях медицинского блока) до прихода родителей (в течение одного часа) или их госпитализации в лечебно-профилактическую организацию с информированием родителей.</a:t>
            </a:r>
          </a:p>
          <a:p>
            <a:endParaRPr lang="ru-RU" dirty="0"/>
          </a:p>
        </p:txBody>
      </p:sp>
      <p:pic>
        <p:nvPicPr>
          <p:cNvPr id="3074" name="Picture 2" descr="Почему дети болеют в саду и школ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092" y="2517429"/>
            <a:ext cx="3568390" cy="37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то делать, если ребенок заболе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97" y="2160589"/>
            <a:ext cx="3624688" cy="4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Отправлять ребенка в детский сад одного, оставлять ребенка в раздевалке, не передав его воспитателю, без присмотра взрослого или с посторонними лицами запрещается.</a:t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☀ Ребенок 1 год 8 месяцев ☀ : развитие речи, навыков, общения 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31" y="2096429"/>
            <a:ext cx="747187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329960" y="847494"/>
            <a:ext cx="2783963" cy="568712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 ребенка в детский сад нарушает режим работы группы и затрудняет учебно-воспитательный процесс. В исключительных случаях родителям необходимо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воспитателя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известность об опоздании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vogazeta.ru/uploads/full_size_1603177143-6d7515b15a6c7880d3fc8673b48ce88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7" y="847494"/>
            <a:ext cx="7556937" cy="51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323385"/>
            <a:ext cx="5812676" cy="5717977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(СанПиН) и правила для детских садов,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безопасных условий образовательной деятельности,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по воспитанию и обучению,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по спортивной подготовке,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по уходу и присмотру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Картинки для детского сада и весёлые рисунки (скачать и распечатать рисунок  дети в детском саду) | Детский сад, Образование детей, Воспитател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012" y="825190"/>
            <a:ext cx="5538688" cy="564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88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69" y="609599"/>
            <a:ext cx="3947532" cy="228971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утреннего приёма решаются задачи всех образовательных областей. Чтобы подготовиться к приему детей, воспитатель должен прийти в детский сад заблаговременно, проветрить помещение. Подготовить материал для совместной с педагогом и самостоятельной деятельности детей - дидактические игры, картины, различные атрибуты для сюжетно-ролевых и подвижных игр, изобразительные средства, музыкальные композиции и т.д.</a:t>
            </a:r>
            <a:r>
              <a:rPr lang="ru-RU" sz="1800" dirty="0">
                <a:solidFill>
                  <a:srgbClr val="C00000"/>
                </a:solidFill>
              </a:rPr>
              <a:t> </a:t>
            </a:r>
            <a:br>
              <a:rPr lang="ru-RU" sz="1800" dirty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6" name="Объект 5" descr="10 советов родителям, как сделать день ребенка в садике хорошим Анн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439" y="167268"/>
            <a:ext cx="7627433" cy="657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5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990" y="546410"/>
            <a:ext cx="10864222" cy="380256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 как прошел утренний прием, как ребенок вошел в группу, как его встретили, зависит эмоциональный уют в группе в течение дня.  От организации утреннего приема зависит в дальнейшем, будет ли ребенок с удовольствием ходить в детский сад, с желанием заходить в группу, или будет искать причину остаться дома.</a:t>
            </a:r>
          </a:p>
          <a:p>
            <a:endParaRPr lang="ru-RU" dirty="0"/>
          </a:p>
        </p:txBody>
      </p:sp>
      <p:pic>
        <p:nvPicPr>
          <p:cNvPr id="4098" name="Picture 2" descr="https://i.pinimg.com/originals/cd/75/e8/cd75e89fcfa69587b045f18218d7df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82" y="3077737"/>
            <a:ext cx="4906537" cy="37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272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 Тема : Требования к приему детей в дошкольное образовательное учреждение </vt:lpstr>
      <vt:lpstr>Утренний прием в детском саду во многом зависит от того, как встретили ребенка взрослые и дети.         Доброжелательная интонация, хорошее настроение воспитателя передается детям: «Здравствуйте, мы рады видеть вас. До свидания, завтра ждем вас снова. Будем рады видеть вас». Если ребенка встретили ласковыми словами, доброжелательно, то у ребенка будет добрый настрой на дальнейшее пребывание в детском саду.  </vt:lpstr>
      <vt:lpstr>Прием детей начинается с 7.00 часов . Принимать детей можно как на воздухе, так и в помещении. Первое, на что должен обратить внимание воспитатель во время утреннего приема – это состояние здоровья ребёнка. </vt:lpstr>
      <vt:lpstr>Выявленные больные дети или дети с подозрением на заболевание в дошкольные образования организации не принимаются . </vt:lpstr>
      <vt:lpstr>Отправлять ребенка в детский сад одного, оставлять ребенка в раздевалке, не передав его воспитателю, без присмотра взрослого или с посторонними лицами запрещается. </vt:lpstr>
      <vt:lpstr>    Поздний привод ребенка в детский сад нарушает режим работы группы и затрудняет учебно-воспитательный процесс. В исключительных случаях родителям необходимо информировать воспитателя в известность об опоздании  </vt:lpstr>
      <vt:lpstr>Презентация PowerPoint</vt:lpstr>
      <vt:lpstr>Во время утреннего приёма решаются задачи всех образовательных областей. Чтобы подготовиться к приему детей, воспитатель должен прийти в детский сад заблаговременно, проветрить помещение. Подготовить материал для совместной с педагогом и самостоятельной деятельности детей - дидактические игры, картины, различные атрибуты для сюжетно-ролевых и подвижных игр, изобразительные средства, музыкальные композиции и т.д.  </vt:lpstr>
      <vt:lpstr>Презентация PowerPoint</vt:lpstr>
      <vt:lpstr>ЧТО делать , если ребёнок не хочет  идти  в детский сад?????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Нефёдов</dc:creator>
  <cp:lastModifiedBy>Роман</cp:lastModifiedBy>
  <cp:revision>17</cp:revision>
  <dcterms:created xsi:type="dcterms:W3CDTF">2017-03-22T16:29:21Z</dcterms:created>
  <dcterms:modified xsi:type="dcterms:W3CDTF">2023-02-19T13:55:55Z</dcterms:modified>
</cp:coreProperties>
</file>