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3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A640DF-0315-4576-AD3C-877413861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556A0DC-2FCC-4AF3-AB90-76D1C8C78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AF9E2C-841E-41F9-895D-D7BB0EC1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40FE73-416C-4732-893E-70DC99975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C1EB5B-04B2-49A0-BF40-0387E563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6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A04A0E-B275-460E-8464-5EB8530E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C5A9BF6-3692-4EF3-A5AB-7E93A843C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D40948-1063-4763-8B75-30BFA77F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58A1D1-08BE-42A2-8E19-8CB74CF4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DFCFC2-1FE0-4873-AC6F-9E3AC674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C34500A-22C1-4FB4-85B1-6913E0766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25D8C8D-D2BA-4411-AC6D-E451309B9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7B8BE7A-6F38-4058-8425-4D5362A9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E23D109-2A4D-4730-BCFA-FFEA0FE18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3BFA2A1-5520-4E63-A49D-7528494D6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99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1D865B-5F02-4A92-B844-43C1E9AE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0F6034-5355-40A2-B5FD-D984385CB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0416DFB-572D-4D96-8800-5CF50128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AA3E7B8-3D97-4C2F-8A9D-B0371CD31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080419-BF94-45B7-82BA-6FAD1113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95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EFCF16-1F26-415A-8F79-A799ED415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B47A36F-A731-4134-A23B-C397D1298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44BA4A-8F35-4CC3-95DC-0B29E8744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751372-CA41-40AE-8593-2A0EDADE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3428512-9701-4413-933C-38BF9718E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36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01DE22-19AB-4561-B61B-D80548FAD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545A060-3479-4968-9091-EF3E9193D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0102559-1074-4CD8-96D2-AE0996948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BE70127-7D71-4984-9D1B-074028C6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0682C21-B775-4BEF-A5B8-5B1DAFAB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5F74BD7-8537-43CB-B20A-4A80353C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78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1065AD-13B4-4763-998D-4B492A23A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1CD17D-53CA-4303-95AB-D48F80DBC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AC33786-95F0-47FB-988E-516B8E25D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3492729-0AE1-42E7-A54D-64C5BAF54C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CE2D696-2DFE-40F3-88B3-44A440573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222554E-DC1D-40C2-A2A4-A9D9D6395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58B05F7-6F5A-4C0E-85F5-B8FFB14EF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E93AF46-A501-4F8F-B8A5-927959FF7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6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8CC79F-E239-400A-8CB7-C37DDAE70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4004D2B-B78B-4B2E-AEBE-B22224993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A3A8D9D-2BF5-4566-88D0-F005E03D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D90B8AB-7ECE-4A89-B127-1BC2FB1C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7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F157666-657F-48AF-888B-34F03668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B19AF5E-C2A7-4AB2-9404-6675A147E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98DBC6F-502F-4309-AD03-295B3F0AB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44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2E4896-8A8F-4445-A37F-9C5D8DC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4488D2C-56C7-4498-BF54-C1962297D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2A03FFF-8B44-4935-9101-98EE44E09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6E4D32E-F595-4480-95AB-1977F201E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CF0449-BEE7-4C8B-B7F4-BFE780D4A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D52FA0E-F707-4BB3-A390-FD4F3645B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9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3B05E4-89F6-4BAF-8D05-BCB8683F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568165F-3813-406B-9517-C47B254CD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7726C5F-7CE8-45C8-B357-F52C4CF2B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E5CDA08-279E-4020-9113-11C7B08A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C4BE331-3AC3-4701-82BF-C1B057CF9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F35D5E2-9585-47BB-8ADD-67122E13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00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15B131-EB4A-4626-859A-856233C9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57DB836-3F21-42AC-862D-5CD76E7CE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4357FF-F482-4D1E-98B8-42E1A85C6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579CF-C9DF-4F0B-AFB3-BA5AB01EB68B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E9F27A-3D13-4F3E-95A2-9FFB79156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DC7041F-7801-4165-B874-CDFB2BF86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8044-4C81-4D1B-A8CD-1B85EAB3C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55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0E0D23-152C-468D-8D7D-7FF734DAD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691"/>
            <a:ext cx="9144000" cy="6497782"/>
          </a:xfrm>
        </p:spPr>
        <p:txBody>
          <a:bodyPr>
            <a:normAutofit/>
          </a:bodyPr>
          <a:lstStyle/>
          <a:p>
            <a:r>
              <a:rPr lang="ru-RU" sz="44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Предмет, метод и задачи статистики</a:t>
            </a:r>
            <a: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kern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620DA65-5547-4982-9633-EE794E8C5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2438"/>
            <a:ext cx="9144000" cy="1655762"/>
          </a:xfrm>
        </p:spPr>
        <p:txBody>
          <a:bodyPr>
            <a:normAutofit/>
          </a:bodyPr>
          <a:lstStyle/>
          <a:p>
            <a:pPr algn="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368F2BC5-2BE0-48AD-B9B5-9025904AA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62" y="3602038"/>
            <a:ext cx="4197235" cy="262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3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186A06-EF2C-4C2F-A059-0E468ED7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Понятие статистики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974E01-7282-43EC-BEEE-7FA312325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Особая отрасль практической деятельности лю­дей, направленная на сбор, обработку и анализ данных, характеризующих социально-экономиче­ское развитие страны, ее регионов, отдельных от­раслей экономики или предприятий;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Наука, занимающаяся разработкой теоретических положений и методов, используемых в статисти­ческой практике;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Статистические данные, представ­ленные в отчетности предприятий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отраслей эконо­мики, а также данные, публикуемые в сборниках, различных справочниках, бюллетенях, т. е. это результат стати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стической работы</a:t>
            </a:r>
            <a:endParaRPr lang="ru-RU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63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F80649-FC55-4A42-BF1B-1F573B89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latin typeface="Arial" panose="020B0604020202020204" pitchFamily="34" charset="0"/>
                <a:cs typeface="Arial" panose="020B0604020202020204" pitchFamily="34" charset="0"/>
              </a:rPr>
              <a:t>Предмет </a:t>
            </a:r>
            <a:r>
              <a:rPr lang="ru-RU" b="1" smtClean="0">
                <a:latin typeface="Arial" panose="020B0604020202020204" pitchFamily="34" charset="0"/>
                <a:cs typeface="Arial" panose="020B0604020202020204" pitchFamily="34" charset="0"/>
              </a:rPr>
              <a:t>статистики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50A332-3DA2-4AB9-A340-AE2DCAA66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Статистика изучает массовые социально-экономические явления, количественную сторону этих явлений, их качественную сторону, в конкретных границах места и времени 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xmlns="" id="{011AE481-D9CC-4BD3-B353-990289A01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948" y="3750365"/>
            <a:ext cx="4559052" cy="3107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9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EEA6DB-82C7-480A-8FF3-CB72C832D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Задачи статистики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5FC77C-4168-40E8-9AD6-D7EC4E599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Сбор данных;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Разработка и совершенствование научно-обоснованной статистической     методологии;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нализ информации;</a:t>
            </a:r>
          </a:p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Изучение динамики яв­лений, прогнозирование и выявление основных тенденций развития;</a:t>
            </a:r>
          </a:p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Изучение связей между явлениями и степени влияния их друг на друга;</a:t>
            </a:r>
          </a:p>
          <a:p>
            <a:pPr marL="428625" marR="333375" indent="-514350" algn="just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Научное исследование, обогащение и углубление теоретического познания явлений на основе изучения систем статистических показателей.</a:t>
            </a:r>
          </a:p>
          <a:p>
            <a:pPr marL="371475" marR="333375" indent="-457200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71475" marR="333375" indent="-457200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71475" marR="333375" indent="-457200">
              <a:lnSpc>
                <a:spcPct val="100000"/>
              </a:lnSpc>
              <a:spcBef>
                <a:spcPts val="1125"/>
              </a:spcBef>
              <a:spcAft>
                <a:spcPts val="800"/>
              </a:spcAft>
              <a:buFont typeface="+mj-lt"/>
              <a:buAutoNum type="arabicPeriod"/>
            </a:pP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01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F8CDF6-CD36-4FA2-8917-E3D6B1E46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Методы статистики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0307AA-F86D-4582-B1FC-F411C1602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Статистика изучает методы получения данных</a:t>
            </a:r>
            <a:r>
              <a:rPr lang="ru-RU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характеризующих элементы статистических совокупностей и обобщенных характеристик, описывающих совокупность как целое.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32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массовых наблюдений (статистическое наблюдение); 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32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группировок; 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32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обобщающих показателей.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8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D0888F-6524-4650-A893-369928D5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Метод массовых наблюдений</a:t>
            </a: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CD0552-7CC0-438B-8565-0F425E640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 массовых наблюдений</a:t>
            </a:r>
            <a:r>
              <a:rPr lang="ru-RU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(статистическое наблюдение) – это массовый научн</a:t>
            </a: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о-</a:t>
            </a:r>
            <a:r>
              <a:rPr lang="ru-RU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организованный сбор первичной информации об отдельных единицах изучаемого явления. Это </a:t>
            </a:r>
            <a:r>
              <a:rPr lang="ru-RU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первый этап</a:t>
            </a:r>
            <a:r>
              <a:rPr lang="ru-RU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любого статистического исследования.</a:t>
            </a:r>
          </a:p>
          <a:p>
            <a:endParaRPr lang="ru-RU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5A1ADD4C-501F-4D33-B816-04285DB66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926" y="4196734"/>
            <a:ext cx="3977729" cy="2661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78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7F1261-5DF5-4A4E-9BEF-F05CFB48E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Метод группировок</a:t>
            </a: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0286C7-B81B-4D18-89B3-49A0E2BB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 группировок</a:t>
            </a: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– это систематизация и классификация данных наблюдения, характеризующих изучаемое явление. Это </a:t>
            </a:r>
            <a:r>
              <a:rPr lang="ru-RU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второй этап</a:t>
            </a: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любого статистического исследования.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36B1419E-1B76-4CC2-B888-1D382D7F0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618" y="3771900"/>
            <a:ext cx="41148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96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521984-F5A9-4A06-BBC3-FADC66E0B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 обобщающих показателей</a:t>
            </a:r>
            <a:r>
              <a:rPr lang="ru-RU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A3F579-0A4A-465C-8962-FF6409D4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 обобщающих показателей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– это анализ систематизированных и классифицированных данных наблюдения посредством обобщающих показателей для получения обоснованных выводов касательно взаимосвязей явлений, определения их закономерностей развития и осуществления их прогнозных                                       оценок. Это </a:t>
            </a: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третий этап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любого                                         статистического исследования.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B1E9C891-6D27-42DD-826B-705208D63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898" y="4041847"/>
            <a:ext cx="5364102" cy="2816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0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199</Words>
  <Application>Microsoft Office PowerPoint</Application>
  <PresentationFormat>Широкоэкранный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Предмет, метод и задачи статистики     </vt:lpstr>
      <vt:lpstr>Понятие статистики</vt:lpstr>
      <vt:lpstr>Предмет статистики</vt:lpstr>
      <vt:lpstr>Задачи статистики </vt:lpstr>
      <vt:lpstr>Методы статистики </vt:lpstr>
      <vt:lpstr>Метод массовых наблюдений </vt:lpstr>
      <vt:lpstr>Метод группировок </vt:lpstr>
      <vt:lpstr>Метод обобщающих показателей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методы и задачи статистики</dc:title>
  <dc:creator>USER</dc:creator>
  <cp:lastModifiedBy>Windows User</cp:lastModifiedBy>
  <cp:revision>14</cp:revision>
  <dcterms:created xsi:type="dcterms:W3CDTF">2020-12-06T11:19:15Z</dcterms:created>
  <dcterms:modified xsi:type="dcterms:W3CDTF">2022-11-15T20:35:07Z</dcterms:modified>
</cp:coreProperties>
</file>