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9" r:id="rId3"/>
    <p:sldId id="257" r:id="rId4"/>
    <p:sldId id="258" r:id="rId5"/>
    <p:sldId id="276" r:id="rId6"/>
    <p:sldId id="274" r:id="rId7"/>
    <p:sldId id="278" r:id="rId8"/>
    <p:sldId id="266" r:id="rId9"/>
    <p:sldId id="269" r:id="rId10"/>
    <p:sldId id="261" r:id="rId11"/>
    <p:sldId id="270" r:id="rId12"/>
    <p:sldId id="259" r:id="rId13"/>
    <p:sldId id="272" r:id="rId14"/>
    <p:sldId id="273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D55FB-6BB1-4E29-A80E-72743AB09C4E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F4FAD-E243-47A5-9D6F-783BBBA87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0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F4FAD-E243-47A5-9D6F-783BBBA876A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9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4C2F-A6FA-4562-85DE-A8F8A15EBE43}" type="datetimeFigureOut">
              <a:rPr lang="ru-RU" smtClean="0"/>
              <a:t>29.10.2023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315C-B42D-4966-AC9B-E13306E610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52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4C2F-A6FA-4562-85DE-A8F8A15EBE43}" type="datetimeFigureOut">
              <a:rPr lang="ru-RU" smtClean="0"/>
              <a:t>29.10.2023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315C-B42D-4966-AC9B-E13306E610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44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4C2F-A6FA-4562-85DE-A8F8A15EBE43}" type="datetimeFigureOut">
              <a:rPr lang="ru-RU" smtClean="0"/>
              <a:t>29.10.2023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315C-B42D-4966-AC9B-E13306E610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53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4C2F-A6FA-4562-85DE-A8F8A15EBE43}" type="datetimeFigureOut">
              <a:rPr lang="ru-RU" smtClean="0"/>
              <a:t>29.10.2023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315C-B42D-4966-AC9B-E13306E610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00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4C2F-A6FA-4562-85DE-A8F8A15EBE43}" type="datetimeFigureOut">
              <a:rPr lang="ru-RU" smtClean="0"/>
              <a:t>29.10.2023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315C-B42D-4966-AC9B-E13306E610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06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4C2F-A6FA-4562-85DE-A8F8A15EBE43}" type="datetimeFigureOut">
              <a:rPr lang="ru-RU" smtClean="0"/>
              <a:t>29.10.2023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315C-B42D-4966-AC9B-E13306E610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07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4C2F-A6FA-4562-85DE-A8F8A15EBE43}" type="datetimeFigureOut">
              <a:rPr lang="ru-RU" smtClean="0"/>
              <a:t>29.10.2023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315C-B42D-4966-AC9B-E13306E610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12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4C2F-A6FA-4562-85DE-A8F8A15EBE43}" type="datetimeFigureOut">
              <a:rPr lang="ru-RU" smtClean="0"/>
              <a:t>29.10.2023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315C-B42D-4966-AC9B-E13306E610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50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4C2F-A6FA-4562-85DE-A8F8A15EBE43}" type="datetimeFigureOut">
              <a:rPr lang="ru-RU" smtClean="0"/>
              <a:t>29.10.2023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315C-B42D-4966-AC9B-E13306E610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4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4C2F-A6FA-4562-85DE-A8F8A15EBE43}" type="datetimeFigureOut">
              <a:rPr lang="ru-RU" smtClean="0"/>
              <a:t>29.10.2023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315C-B42D-4966-AC9B-E13306E610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45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4C2F-A6FA-4562-85DE-A8F8A15EBE43}" type="datetimeFigureOut">
              <a:rPr lang="ru-RU" smtClean="0"/>
              <a:t>29.10.2023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315C-B42D-4966-AC9B-E13306E610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10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4C2F-A6FA-4562-85DE-A8F8A15EBE43}" type="datetimeFigureOut">
              <a:rPr lang="ru-RU" smtClean="0"/>
              <a:t>29.10.2023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5315C-B42D-4966-AC9B-E13306E610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76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776864" cy="5112568"/>
          </a:xfrm>
        </p:spPr>
        <p:txBody>
          <a:bodyPr>
            <a:normAutofit lnSpcReduction="1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3.1. ЛИТЕРАТУРНЫЙ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</a:p>
          <a:p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после прочтения лекции просмотрите данную презентацию с целью закрепления полученных знаний.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ВУЛЬГАРИЗМЫ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цензурная брань;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-нецензурная брань (матерная лексика).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используются в различных коммуникативных ситуациях для выражения вызывающе-пренебрежительного отношения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нормам общественной морали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1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опасное засорение языка –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брань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100" y="1691480"/>
            <a:ext cx="6019800" cy="476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4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употребления нестандартной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лексики: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малообразованность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человека;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проникновение этой лексики в СМИ;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снижение интереса к чтению классической литературы;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свобода слова;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общая духовная деградация нации.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языка на уровне закона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1412776"/>
            <a:ext cx="4040188" cy="1223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грубого засорения язык охраняется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уровне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 законы, направленные на сохранение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чистоты языка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это не помогает сохранять язык в чистоте!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041775" cy="307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835">
            <a:off x="4741832" y="4785145"/>
            <a:ext cx="4400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7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делать?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268760"/>
            <a:ext cx="4497388" cy="558924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Единственное, что сможет помочь – это желание самого человека быть культурным, общаться на правильном литературном языке.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надо читать достойную классическую и зарубежную литературу, пользоваться лингвистическими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словарями, постоянно повышать свой нормативный уровень речи.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26" y="1484784"/>
            <a:ext cx="4498975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4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3690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5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ГОСУДАРСТВЕННЫЙ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НАЦИОНАЛЬНЫЙ</a:t>
            </a: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ЛИТЕРАТУРНЫЙ (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итературный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– это высшая форма существования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языка, это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правильный, кодифицированный).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язык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язык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нормированный.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русского литературного языка – это принятые в речевой практике правила произношения, постановки ударения, словоупотребления, грамматики. Эти правила обязательны для всех говорящих на русском языке, они рекомендованы словарем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грамматикой».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Нестандартная лексика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 lnSpcReduction="10000"/>
          </a:bodyPr>
          <a:lstStyle/>
          <a:p>
            <a:pPr algn="ctr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лексика, которая выходит за пределы литературного языка, отклоняется от нормы.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Сюда отнесём: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просторечие;</a:t>
            </a:r>
          </a:p>
          <a:p>
            <a:pPr algn="just">
              <a:buFontTx/>
              <a:buChar char="-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слова-паразиты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аргоны;</a:t>
            </a:r>
          </a:p>
          <a:p>
            <a:pPr algn="just">
              <a:buFontTx/>
              <a:buChar char="-"/>
            </a:pP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вульгаризмы</a:t>
            </a: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(САМЫЕ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ДЛЯ КУЛЬТУРНОЙ РЕЧИ </a:t>
            </a: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!!!)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СЛОВА-ПАРАЗИТЫ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40401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764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2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ПРОСТОРЕЧИЕ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663" y="1600200"/>
            <a:ext cx="76226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7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ЖАРГОН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4040188" cy="720079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ФИЗКУЛЬТУРЫ: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сейчас упражнение на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дыхалку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*, сбегаем 6 кругов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русском литературном языке нет слова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дыхалка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656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8245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НЕТ!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ДА!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13" y="3917939"/>
            <a:ext cx="3295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06" y="4437112"/>
            <a:ext cx="4047565" cy="195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83" y="2495118"/>
            <a:ext cx="25812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13" y="2085543"/>
            <a:ext cx="32766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1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СЛЕНГ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412776"/>
            <a:ext cx="440773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499992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9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07" y="1600200"/>
            <a:ext cx="69183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314</Words>
  <Application>Microsoft Office PowerPoint</Application>
  <PresentationFormat>Экран (4:3)</PresentationFormat>
  <Paragraphs>56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ЯЗЫК</vt:lpstr>
      <vt:lpstr>Литературный язык</vt:lpstr>
      <vt:lpstr>Нестандартная лексика</vt:lpstr>
      <vt:lpstr>СЛОВА-ПАРАЗИТЫ</vt:lpstr>
      <vt:lpstr>ПРОСТОРЕЧИЕ</vt:lpstr>
      <vt:lpstr>ЖАРГОН </vt:lpstr>
      <vt:lpstr>СЛЕНГ</vt:lpstr>
      <vt:lpstr>АРГО</vt:lpstr>
      <vt:lpstr>ВУЛЬГАРИЗМЫ</vt:lpstr>
      <vt:lpstr>Самое опасное засорение языка – это брань</vt:lpstr>
      <vt:lpstr>Причины употребления нестандартной лексики:</vt:lpstr>
      <vt:lpstr>Охрана языка на уровне закона</vt:lpstr>
      <vt:lpstr>Что же делать?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Free</dc:creator>
  <cp:lastModifiedBy>Free</cp:lastModifiedBy>
  <cp:revision>22</cp:revision>
  <dcterms:created xsi:type="dcterms:W3CDTF">2023-05-28T14:32:18Z</dcterms:created>
  <dcterms:modified xsi:type="dcterms:W3CDTF">2023-10-29T17:00:26Z</dcterms:modified>
</cp:coreProperties>
</file>