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135" d="100"/>
          <a:sy n="135" d="100"/>
        </p:scale>
        <p:origin x="312" y="84"/>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Raleway</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cp:lastModifiedBy>Пользователь Windows</cp:lastModifiedBy>
  <cp:revision>164</cp:revision>
  <dcterms:modified xsi:type="dcterms:W3CDTF">2019-06-19T14:19:13Z</dcterms:modified>
</cp:coreProperties>
</file>