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6" r:id="rId8"/>
    <p:sldId id="264" r:id="rId9"/>
    <p:sldId id="265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4660"/>
  </p:normalViewPr>
  <p:slideViewPr>
    <p:cSldViewPr>
      <p:cViewPr varScale="1">
        <p:scale>
          <a:sx n="87" d="100"/>
          <a:sy n="87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Преддипломная практика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36</c:v>
                </c:pt>
                <c:pt idx="2">
                  <c:v>324</c:v>
                </c:pt>
                <c:pt idx="3">
                  <c:v>144</c:v>
                </c:pt>
                <c:pt idx="4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Организация научно-практической конференции по материалам производственной практики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5949280"/>
            <a:ext cx="3592488" cy="52846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С.В. Дыкина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9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Итоги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Критерии оценки: </a:t>
            </a:r>
          </a:p>
          <a:p>
            <a:pPr algn="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«да»  - 2 балла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«частично» - 1 балл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«нет» - 0 баллов.</a:t>
            </a:r>
          </a:p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4" t="22704" r="4049" b="9184"/>
          <a:stretch/>
        </p:blipFill>
        <p:spPr bwMode="auto">
          <a:xfrm>
            <a:off x="179513" y="1344323"/>
            <a:ext cx="4680520" cy="5255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1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29614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Производственная практика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6107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4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Основные мотивы к проведению конференции: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971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желание студентов поделится интересными моментами с практики;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обмен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опытом по результатам производственной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практики;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опыт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публичных выступлений;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раскрыть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наиболее «сложные» моменты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практики;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аскрытие «плюсов» производственной практики.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5" t="20208" r="18478" b="15726"/>
          <a:stretch/>
        </p:blipFill>
        <p:spPr bwMode="auto">
          <a:xfrm>
            <a:off x="611560" y="330397"/>
            <a:ext cx="8064896" cy="598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6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5400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повышение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интереса к будущей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специальности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и осознание ее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значимости;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расширение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профессионального кругозора обучающихся;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пропаганда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научных знаний, совершенствование навыков исследовательской и опытнической деятельности, формирование научного мышления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выявление наиболее творческих, талантливых обучающихся, их поддержка и поощрение;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совершенствование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навыков самостоятельной учебно-исследовательской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5303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 работе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конференции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предусматриваются секции: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 В ногу со временем;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 Глаза боятся, а руки делают;</a:t>
            </a:r>
          </a:p>
          <a:p>
            <a:pPr marL="0" indent="0">
              <a:buNone/>
            </a:pP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- Актуальные вопросы в специальности.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2932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9" t="20208" r="13441" b="15625"/>
          <a:stretch/>
        </p:blipFill>
        <p:spPr bwMode="auto">
          <a:xfrm>
            <a:off x="323528" y="332656"/>
            <a:ext cx="864376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3125" r="13104"/>
          <a:stretch/>
        </p:blipFill>
        <p:spPr bwMode="auto">
          <a:xfrm>
            <a:off x="0" y="5531"/>
            <a:ext cx="480822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3125" r="12870"/>
          <a:stretch/>
        </p:blipFill>
        <p:spPr bwMode="auto">
          <a:xfrm>
            <a:off x="4366008" y="-1"/>
            <a:ext cx="4815726" cy="354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9" t="20416" r="18726" b="15833"/>
          <a:stretch/>
        </p:blipFill>
        <p:spPr bwMode="auto">
          <a:xfrm>
            <a:off x="-1" y="3548830"/>
            <a:ext cx="4398623" cy="3288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3125" r="12870"/>
          <a:stretch/>
        </p:blipFill>
        <p:spPr bwMode="auto">
          <a:xfrm>
            <a:off x="4318204" y="3264323"/>
            <a:ext cx="4911333" cy="361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8" t="3200" r="13104" b="2775"/>
          <a:stretch/>
        </p:blipFill>
        <p:spPr bwMode="auto">
          <a:xfrm>
            <a:off x="2448024" y="2420888"/>
            <a:ext cx="4071339" cy="3094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45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2" t="20208" r="18595" b="15121"/>
          <a:stretch/>
        </p:blipFill>
        <p:spPr bwMode="auto">
          <a:xfrm>
            <a:off x="395536" y="260648"/>
            <a:ext cx="839911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7" t="20625" r="18726" b="16042"/>
          <a:stretch/>
        </p:blipFill>
        <p:spPr bwMode="auto">
          <a:xfrm>
            <a:off x="0" y="9912"/>
            <a:ext cx="4746898" cy="356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3125" r="13221" b="1459"/>
          <a:stretch/>
        </p:blipFill>
        <p:spPr bwMode="auto">
          <a:xfrm>
            <a:off x="3995936" y="2988241"/>
            <a:ext cx="4968552" cy="386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3" t="20416" r="18360" b="14113"/>
          <a:stretch/>
        </p:blipFill>
        <p:spPr bwMode="auto">
          <a:xfrm>
            <a:off x="467544" y="260648"/>
            <a:ext cx="8280920" cy="629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3125" r="13221"/>
          <a:stretch/>
        </p:blipFill>
        <p:spPr bwMode="auto">
          <a:xfrm>
            <a:off x="0" y="-7343"/>
            <a:ext cx="4610972" cy="344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3563" r="12855" b="1667"/>
          <a:stretch/>
        </p:blipFill>
        <p:spPr bwMode="auto">
          <a:xfrm>
            <a:off x="4799331" y="0"/>
            <a:ext cx="4344669" cy="340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1" t="3024" r="13103"/>
          <a:stretch/>
        </p:blipFill>
        <p:spPr bwMode="auto">
          <a:xfrm>
            <a:off x="2284679" y="3286994"/>
            <a:ext cx="4821364" cy="356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5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153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Организация научно-практической конференции по материалам производственной практики</vt:lpstr>
      <vt:lpstr>Производственная практика</vt:lpstr>
      <vt:lpstr>Основные мотивы к проведению конференции:</vt:lpstr>
      <vt:lpstr>Презентация PowerPoint</vt:lpstr>
      <vt:lpstr>Задачи</vt:lpstr>
      <vt:lpstr>В работе конференции предусматриваются секции: </vt:lpstr>
      <vt:lpstr>Презентация PowerPoint</vt:lpstr>
      <vt:lpstr>Презентация PowerPoint</vt:lpstr>
      <vt:lpstr>Презентация PowerPoint</vt:lpstr>
      <vt:lpstr>Итоги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научно-практической конференции по материалам производственной практики</dc:title>
  <dc:creator>User</dc:creator>
  <cp:lastModifiedBy>Пользователь</cp:lastModifiedBy>
  <cp:revision>13</cp:revision>
  <dcterms:created xsi:type="dcterms:W3CDTF">2021-11-17T18:06:25Z</dcterms:created>
  <dcterms:modified xsi:type="dcterms:W3CDTF">2021-11-18T12:16:37Z</dcterms:modified>
</cp:coreProperties>
</file>