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rait.ru/bcode/511865" TargetMode="External"/><Relationship Id="rId2" Type="http://schemas.openxmlformats.org/officeDocument/2006/relationships/hyperlink" Target="https://urait.ru/bcode/51183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АРХАНГЕЛЬСКОЙ ОБЛАСТИ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Архангельской области «Архангельский государственный многопрофильный колледж»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ОГСЭ.05  ПСИХОЛОГИЯ ОБЩЕНИЯ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РАЗДЕЛ 1. ОБЩЕНИЕ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 01. ВИДЫ И СТОРОНЫ ОБЩЕНИЯ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876"/>
            <a:ext cx="314324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Интерактивная сторона общения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При рассмотрении общения как взаимодействия людей всегда необходимо принимать во внимание цель общения -  удовлетворение потребности в совместной деятельности.</a:t>
            </a:r>
          </a:p>
          <a:p>
            <a:pPr>
              <a:buNone/>
            </a:pPr>
            <a:r>
              <a:rPr lang="ru-RU" sz="2400" dirty="0" smtClean="0"/>
              <a:t> Результат общения – изменение поведения и деятельности других людей. Общение выступает как совокупность связей и взаимовлияний людей.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929066"/>
            <a:ext cx="3150659" cy="236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Перцептивная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сторона общения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бщение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восприятие людьми друг друга.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 восприятия выступает как обязательная составная часть общения.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Здесь происходит не только восприятие физических характеристик, но и поведенческих, т.е. формирование представления о намерениях, мыслях, способностях, эмоциях, установках и т.д.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143380"/>
            <a:ext cx="2771776" cy="123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500570"/>
            <a:ext cx="2292528" cy="163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Ошибки восприятия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формировании первого впечатления имеет место быть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эффект ореола.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 ореола проявляется в том, что при формировании первого впечатления общее позитивное впечатление о человеке приводит к переоценке неизвестного нам человека.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Источником «ореола» являются три основные ошибки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превосходства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привлекательности и отношения к нам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/>
          <a:srcRect b="7559"/>
          <a:stretch>
            <a:fillRect/>
          </a:stretch>
        </p:blipFill>
        <p:spPr bwMode="auto">
          <a:xfrm>
            <a:off x="5715008" y="4357694"/>
            <a:ext cx="2371725" cy="173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Бороздина, Г. В.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Психология общения : учебник и практикум для среднего профессионального образования / Г. В. Бороздина, Н. А.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Кормнова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; под общей редакцией Г. В. Бороздиной. — Москва : Издательство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2023. — 465 с. — (Профессиональное образование). — ISBN 978-5-534-00753-4. — Текст : электронный // Образовательная платформа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[сайт]. — URL: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https://urait.ru/bcode/511834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Коноваленко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М. Ю.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Психология общения : учебник и практикум для среднего профессионального образования / М. Ю.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Коноваленко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— 2-е изд.,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 доп. — Москва : Издательство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2023. — 476 с. — (Профессиональное образование). — ISBN 978-5-534-11060-9. — Текст : электронный // Образовательная платформа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[сайт]. — URL: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https://urait.ru/bcode/511865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Общение – это процесс обмена информацией и взаимодействия между людьми, основанный на восприятии и понимании друг друга.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 общения – это то, ради чего у человека возникает какой-либо вид активности.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9263" y="4000504"/>
            <a:ext cx="289323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Функции общения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Инструментальная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Интегративная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Функция самовыражения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Трансляционная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Экспрессивная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Социального контроля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Социализации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b="17008"/>
          <a:stretch>
            <a:fillRect/>
          </a:stretch>
        </p:blipFill>
        <p:spPr bwMode="auto">
          <a:xfrm>
            <a:off x="6357950" y="4143380"/>
            <a:ext cx="2333628" cy="195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786058"/>
            <a:ext cx="2582850" cy="129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/>
          <a:srcRect r="1167"/>
          <a:stretch>
            <a:fillRect/>
          </a:stretch>
        </p:blipFill>
        <p:spPr bwMode="auto">
          <a:xfrm>
            <a:off x="6500826" y="1100052"/>
            <a:ext cx="2300035" cy="160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общения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Непосредственное общение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это прямое естественное общение «лицом к лицу», когда субъекты находятся рядом и общаются посредством речи. Это наиболее полноценный вид взаимодействия, т.к. индивиды получают максимальную информацию. </a:t>
            </a:r>
            <a:endParaRPr lang="ru-RU" sz="2800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000504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Опосредованное общение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(косвенное) – общение при помощи посредников, обусловлено внешними факторами и преломляется через них. Происходит в ситуациях, когда индивиды отдалены друг от друга (телефон, письма). Это неполный психологический контакт, обратная связь затруднена или отдалена</a:t>
            </a:r>
            <a:r>
              <a:rPr lang="ru-RU" sz="2400" dirty="0" smtClean="0"/>
              <a:t>.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643314"/>
            <a:ext cx="2928958" cy="183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429132"/>
            <a:ext cx="2667003" cy="191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Формальное (деловое) общение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общение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обусловленное социальными функциями. Деловое общение обычно включено в совместную продуктивную деятельность людей и служит средством повышения качества этой деятельности.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Межличностное общение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(неформальное) обусловлено теми личностными отношениями, которые установились между людьми. Высшая форма неформального общения – дружба.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Стороны общения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коммуникативная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перцептивная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интерактивная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sp>
        <p:nvSpPr>
          <p:cNvPr id="9" name="Стрелка вниз 8"/>
          <p:cNvSpPr/>
          <p:nvPr/>
        </p:nvSpPr>
        <p:spPr>
          <a:xfrm>
            <a:off x="2285984" y="2571744"/>
            <a:ext cx="556070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357686" y="3000372"/>
            <a:ext cx="556070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286512" y="2714620"/>
            <a:ext cx="556070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Коммуникативная сторона общения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Передача любой информации возможна лишь посредством знаков.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Различают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вербальную и невербальную коммуникацию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Невербальное общение осуществляется при помощи жестов, мимики,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интонации и т.п.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00438"/>
            <a:ext cx="295327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071942"/>
            <a:ext cx="2786071" cy="218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Вербальное общение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Речь – это наиболее совершенная форма общения, свойственная только человеку.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помощи речи осуществляется кодирование и декодирование информации.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857628"/>
            <a:ext cx="2779245" cy="197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357694"/>
            <a:ext cx="2953117" cy="165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377</Words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МИНИСТЕРСТВО ОБРАЗОВАНИЯ АРХАНГЕЛЬСКОЙ ОБЛАСТИ государственное бюджетное профессиональное образовательное учреждение  Архангельской области «Архангельский государственный многопрофильный колледж» </vt:lpstr>
      <vt:lpstr>Слайд 2</vt:lpstr>
      <vt:lpstr>Функции общения</vt:lpstr>
      <vt:lpstr>Виды общения</vt:lpstr>
      <vt:lpstr>Слайд 5</vt:lpstr>
      <vt:lpstr>Слайд 6</vt:lpstr>
      <vt:lpstr>Слайд 7</vt:lpstr>
      <vt:lpstr>Коммуникативная сторона общения.</vt:lpstr>
      <vt:lpstr>Вербальное общение</vt:lpstr>
      <vt:lpstr>Интерактивная сторона общения.</vt:lpstr>
      <vt:lpstr>Перцептивная сторона общения.</vt:lpstr>
      <vt:lpstr>Ошибки восприятия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АРХАНГЕЛЬСКОЙ ОБЛАСТИ государственное бюджетное профессиональное образовательное учреждение  Архангельской области «Архангельский государственный многопрофильный колледж» </dc:title>
  <dc:creator>Psychologist</dc:creator>
  <cp:lastModifiedBy>Psychologist</cp:lastModifiedBy>
  <cp:revision>27</cp:revision>
  <dcterms:created xsi:type="dcterms:W3CDTF">2023-03-10T08:36:53Z</dcterms:created>
  <dcterms:modified xsi:type="dcterms:W3CDTF">2023-03-13T11:18:55Z</dcterms:modified>
</cp:coreProperties>
</file>