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2" r:id="rId2"/>
    <p:sldId id="257" r:id="rId3"/>
    <p:sldId id="258" r:id="rId4"/>
    <p:sldId id="259" r:id="rId5"/>
    <p:sldId id="260" r:id="rId6"/>
    <p:sldId id="274" r:id="rId7"/>
    <p:sldId id="261" r:id="rId8"/>
    <p:sldId id="273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A76A7E-7078-4557-8F36-284F98DD9F2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C6E0F9-18CE-4528-AFCC-8B2B2A5D8EC0}">
      <dgm:prSet phldrT="[Текст]" custT="1"/>
      <dgm:spPr/>
      <dgm:t>
        <a:bodyPr/>
        <a:lstStyle/>
        <a:p>
          <a:r>
            <a:rPr lang="ru-RU" sz="2800" dirty="0" smtClean="0"/>
            <a:t>Отрасль права </a:t>
          </a:r>
          <a:endParaRPr lang="ru-RU" sz="2800" dirty="0"/>
        </a:p>
      </dgm:t>
    </dgm:pt>
    <dgm:pt modelId="{C535FDD3-7D7D-4521-96D1-A5085FA07008}" type="parTrans" cxnId="{1ADF6F4E-3819-4F7A-B052-169C0AF03117}">
      <dgm:prSet/>
      <dgm:spPr/>
      <dgm:t>
        <a:bodyPr/>
        <a:lstStyle/>
        <a:p>
          <a:endParaRPr lang="ru-RU"/>
        </a:p>
      </dgm:t>
    </dgm:pt>
    <dgm:pt modelId="{07DA0AF8-F14E-459F-8AF4-FAF4830E0E33}" type="sibTrans" cxnId="{1ADF6F4E-3819-4F7A-B052-169C0AF03117}">
      <dgm:prSet/>
      <dgm:spPr/>
      <dgm:t>
        <a:bodyPr/>
        <a:lstStyle/>
        <a:p>
          <a:endParaRPr lang="ru-RU"/>
        </a:p>
      </dgm:t>
    </dgm:pt>
    <dgm:pt modelId="{BE98CA1B-1E5D-4396-B962-281E9141B3FD}">
      <dgm:prSet phldrT="[Текст]" custT="1"/>
      <dgm:spPr/>
      <dgm:t>
        <a:bodyPr/>
        <a:lstStyle/>
        <a:p>
          <a:r>
            <a:rPr lang="ru-RU" sz="2800" dirty="0" smtClean="0"/>
            <a:t>Предмет </a:t>
          </a:r>
          <a:endParaRPr lang="ru-RU" sz="2800" dirty="0"/>
        </a:p>
      </dgm:t>
    </dgm:pt>
    <dgm:pt modelId="{5D037C72-5DB4-427F-9973-FAA9C75FEB80}" type="parTrans" cxnId="{3140C54A-D5CE-4117-B70F-5038AB642743}">
      <dgm:prSet/>
      <dgm:spPr/>
      <dgm:t>
        <a:bodyPr/>
        <a:lstStyle/>
        <a:p>
          <a:endParaRPr lang="ru-RU"/>
        </a:p>
      </dgm:t>
    </dgm:pt>
    <dgm:pt modelId="{60274BE6-2935-49B2-BA47-74D5057806E8}" type="sibTrans" cxnId="{3140C54A-D5CE-4117-B70F-5038AB642743}">
      <dgm:prSet/>
      <dgm:spPr/>
      <dgm:t>
        <a:bodyPr/>
        <a:lstStyle/>
        <a:p>
          <a:endParaRPr lang="ru-RU"/>
        </a:p>
      </dgm:t>
    </dgm:pt>
    <dgm:pt modelId="{22A8CF80-169E-4A26-A0EB-FDDFFAAD4C7A}">
      <dgm:prSet phldrT="[Текст]" custT="1"/>
      <dgm:spPr/>
      <dgm:t>
        <a:bodyPr/>
        <a:lstStyle/>
        <a:p>
          <a:r>
            <a:rPr lang="ru-RU" sz="2200" dirty="0" smtClean="0"/>
            <a:t>Общественные</a:t>
          </a:r>
        </a:p>
        <a:p>
          <a:r>
            <a:rPr lang="ru-RU" sz="2200" dirty="0" smtClean="0"/>
            <a:t>Отношения (Что?)</a:t>
          </a:r>
          <a:endParaRPr lang="ru-RU" sz="2200" dirty="0"/>
        </a:p>
      </dgm:t>
    </dgm:pt>
    <dgm:pt modelId="{AA8D72DB-7F8B-479A-86C0-C96E874E2982}" type="parTrans" cxnId="{7A937708-B675-4869-BA4D-30FF450B7C95}">
      <dgm:prSet/>
      <dgm:spPr/>
      <dgm:t>
        <a:bodyPr/>
        <a:lstStyle/>
        <a:p>
          <a:endParaRPr lang="ru-RU"/>
        </a:p>
      </dgm:t>
    </dgm:pt>
    <dgm:pt modelId="{024A27CC-AB64-4F0B-8D67-F3A5853D6428}" type="sibTrans" cxnId="{7A937708-B675-4869-BA4D-30FF450B7C95}">
      <dgm:prSet/>
      <dgm:spPr/>
      <dgm:t>
        <a:bodyPr/>
        <a:lstStyle/>
        <a:p>
          <a:endParaRPr lang="ru-RU"/>
        </a:p>
      </dgm:t>
    </dgm:pt>
    <dgm:pt modelId="{F030A3BD-EBAD-482A-BC6A-56E24A3BEC16}">
      <dgm:prSet phldrT="[Текст]" custT="1"/>
      <dgm:spPr/>
      <dgm:t>
        <a:bodyPr/>
        <a:lstStyle/>
        <a:p>
          <a:r>
            <a:rPr lang="ru-RU" sz="2800" dirty="0" smtClean="0"/>
            <a:t>Метод </a:t>
          </a:r>
          <a:endParaRPr lang="ru-RU" sz="2800" dirty="0"/>
        </a:p>
      </dgm:t>
    </dgm:pt>
    <dgm:pt modelId="{D2222480-AA75-4044-B80A-B93B27DDF8C1}" type="parTrans" cxnId="{33A93669-70BE-4736-87D4-302F57BEBB6A}">
      <dgm:prSet/>
      <dgm:spPr/>
      <dgm:t>
        <a:bodyPr/>
        <a:lstStyle/>
        <a:p>
          <a:endParaRPr lang="ru-RU"/>
        </a:p>
      </dgm:t>
    </dgm:pt>
    <dgm:pt modelId="{1D1782C0-AF40-4BBF-B377-4DEEB4B473D0}" type="sibTrans" cxnId="{33A93669-70BE-4736-87D4-302F57BEBB6A}">
      <dgm:prSet/>
      <dgm:spPr/>
      <dgm:t>
        <a:bodyPr/>
        <a:lstStyle/>
        <a:p>
          <a:endParaRPr lang="ru-RU"/>
        </a:p>
      </dgm:t>
    </dgm:pt>
    <dgm:pt modelId="{BEF2CF9B-F10A-4066-AA59-5DC2B4035F56}">
      <dgm:prSet phldrT="[Текст]" custT="1"/>
      <dgm:spPr/>
      <dgm:t>
        <a:bodyPr/>
        <a:lstStyle/>
        <a:p>
          <a:r>
            <a:rPr lang="ru-RU" sz="2200" dirty="0" smtClean="0"/>
            <a:t>Способ правового  воздействия</a:t>
          </a:r>
        </a:p>
        <a:p>
          <a:r>
            <a:rPr lang="ru-RU" sz="2200" dirty="0" smtClean="0"/>
            <a:t>(Как?)</a:t>
          </a:r>
          <a:endParaRPr lang="ru-RU" sz="2200" dirty="0"/>
        </a:p>
      </dgm:t>
    </dgm:pt>
    <dgm:pt modelId="{E377F2F9-70A5-433A-A8BF-FFDF22AD59E9}" type="parTrans" cxnId="{E529A4EC-2D8B-401B-B6B5-2A30CC3B48FD}">
      <dgm:prSet/>
      <dgm:spPr/>
      <dgm:t>
        <a:bodyPr/>
        <a:lstStyle/>
        <a:p>
          <a:endParaRPr lang="ru-RU"/>
        </a:p>
      </dgm:t>
    </dgm:pt>
    <dgm:pt modelId="{3DE45E42-3C78-460D-807B-BEC4D4E57F98}" type="sibTrans" cxnId="{E529A4EC-2D8B-401B-B6B5-2A30CC3B48FD}">
      <dgm:prSet/>
      <dgm:spPr/>
      <dgm:t>
        <a:bodyPr/>
        <a:lstStyle/>
        <a:p>
          <a:endParaRPr lang="ru-RU"/>
        </a:p>
      </dgm:t>
    </dgm:pt>
    <dgm:pt modelId="{416D5ABB-A77E-4298-8FC8-B19C08B2E59A}" type="pres">
      <dgm:prSet presAssocID="{D6A76A7E-7078-4557-8F36-284F98DD9F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725E599-BF0D-4176-82FF-B1B07D3EDDC2}" type="pres">
      <dgm:prSet presAssocID="{15C6E0F9-18CE-4528-AFCC-8B2B2A5D8EC0}" presName="hierRoot1" presStyleCnt="0"/>
      <dgm:spPr/>
    </dgm:pt>
    <dgm:pt modelId="{CD6CDC56-775E-4B3D-850E-48FBB4BB4288}" type="pres">
      <dgm:prSet presAssocID="{15C6E0F9-18CE-4528-AFCC-8B2B2A5D8EC0}" presName="composite" presStyleCnt="0"/>
      <dgm:spPr/>
    </dgm:pt>
    <dgm:pt modelId="{AE0AD4D6-88EB-4434-8184-6BD654BA3EE7}" type="pres">
      <dgm:prSet presAssocID="{15C6E0F9-18CE-4528-AFCC-8B2B2A5D8EC0}" presName="background" presStyleLbl="node0" presStyleIdx="0" presStyleCnt="1"/>
      <dgm:spPr/>
    </dgm:pt>
    <dgm:pt modelId="{B362061A-1719-4088-9698-B38DBFBE8C4A}" type="pres">
      <dgm:prSet presAssocID="{15C6E0F9-18CE-4528-AFCC-8B2B2A5D8EC0}" presName="text" presStyleLbl="fgAcc0" presStyleIdx="0" presStyleCnt="1" custScaleX="276689" custLinFactNeighborX="46354" custLinFactNeighborY="-166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D607AB-E88D-43DE-BE78-CCA033C53343}" type="pres">
      <dgm:prSet presAssocID="{15C6E0F9-18CE-4528-AFCC-8B2B2A5D8EC0}" presName="hierChild2" presStyleCnt="0"/>
      <dgm:spPr/>
    </dgm:pt>
    <dgm:pt modelId="{6CE2C30E-A187-408A-8810-12C9358B24C2}" type="pres">
      <dgm:prSet presAssocID="{5D037C72-5DB4-427F-9973-FAA9C75FEB80}" presName="Name10" presStyleLbl="parChTrans1D2" presStyleIdx="0" presStyleCnt="2"/>
      <dgm:spPr/>
      <dgm:t>
        <a:bodyPr/>
        <a:lstStyle/>
        <a:p>
          <a:endParaRPr lang="ru-RU"/>
        </a:p>
      </dgm:t>
    </dgm:pt>
    <dgm:pt modelId="{769C5B1A-D50D-4F4D-A383-15C3C63F539A}" type="pres">
      <dgm:prSet presAssocID="{BE98CA1B-1E5D-4396-B962-281E9141B3FD}" presName="hierRoot2" presStyleCnt="0"/>
      <dgm:spPr/>
    </dgm:pt>
    <dgm:pt modelId="{D7921FE9-0A7A-4327-9797-AD76CC4977D4}" type="pres">
      <dgm:prSet presAssocID="{BE98CA1B-1E5D-4396-B962-281E9141B3FD}" presName="composite2" presStyleCnt="0"/>
      <dgm:spPr/>
    </dgm:pt>
    <dgm:pt modelId="{CFDEAD8F-4C9E-4B77-8D2D-66DE1DB4ADCA}" type="pres">
      <dgm:prSet presAssocID="{BE98CA1B-1E5D-4396-B962-281E9141B3FD}" presName="background2" presStyleLbl="node2" presStyleIdx="0" presStyleCnt="2"/>
      <dgm:spPr/>
    </dgm:pt>
    <dgm:pt modelId="{72FED8B4-3C28-49E8-9A03-53873B9A3157}" type="pres">
      <dgm:prSet presAssocID="{BE98CA1B-1E5D-4396-B962-281E9141B3FD}" presName="text2" presStyleLbl="fgAcc2" presStyleIdx="0" presStyleCnt="2" custScaleX="150697" custLinFactNeighborX="-48898" custLinFactNeighborY="346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F0FC1A-5B89-49F1-B7FA-C5633A23160B}" type="pres">
      <dgm:prSet presAssocID="{BE98CA1B-1E5D-4396-B962-281E9141B3FD}" presName="hierChild3" presStyleCnt="0"/>
      <dgm:spPr/>
    </dgm:pt>
    <dgm:pt modelId="{176A6B0A-958E-4320-962D-CB013121E512}" type="pres">
      <dgm:prSet presAssocID="{AA8D72DB-7F8B-479A-86C0-C96E874E2982}" presName="Name17" presStyleLbl="parChTrans1D3" presStyleIdx="0" presStyleCnt="2"/>
      <dgm:spPr/>
      <dgm:t>
        <a:bodyPr/>
        <a:lstStyle/>
        <a:p>
          <a:endParaRPr lang="ru-RU"/>
        </a:p>
      </dgm:t>
    </dgm:pt>
    <dgm:pt modelId="{911FCAD3-1CBB-4D06-84C3-8D8AC3624D9F}" type="pres">
      <dgm:prSet presAssocID="{22A8CF80-169E-4A26-A0EB-FDDFFAAD4C7A}" presName="hierRoot3" presStyleCnt="0"/>
      <dgm:spPr/>
    </dgm:pt>
    <dgm:pt modelId="{48E2113D-A16F-4AB7-AC0C-A1CBF609E33A}" type="pres">
      <dgm:prSet presAssocID="{22A8CF80-169E-4A26-A0EB-FDDFFAAD4C7A}" presName="composite3" presStyleCnt="0"/>
      <dgm:spPr/>
    </dgm:pt>
    <dgm:pt modelId="{571799B3-EAC9-471B-B1AC-94C38B3ECDA1}" type="pres">
      <dgm:prSet presAssocID="{22A8CF80-169E-4A26-A0EB-FDDFFAAD4C7A}" presName="background3" presStyleLbl="node3" presStyleIdx="0" presStyleCnt="2"/>
      <dgm:spPr/>
    </dgm:pt>
    <dgm:pt modelId="{DFEC2514-FAFA-47E3-ADB7-236CC95BB5B5}" type="pres">
      <dgm:prSet presAssocID="{22A8CF80-169E-4A26-A0EB-FDDFFAAD4C7A}" presName="text3" presStyleLbl="fgAcc3" presStyleIdx="0" presStyleCnt="2" custScaleX="182762" custScaleY="162609" custLinFactNeighborX="-57820" custLinFactNeighborY="344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F5BA26-C631-43C2-8A0D-D3C29AABEF1A}" type="pres">
      <dgm:prSet presAssocID="{22A8CF80-169E-4A26-A0EB-FDDFFAAD4C7A}" presName="hierChild4" presStyleCnt="0"/>
      <dgm:spPr/>
    </dgm:pt>
    <dgm:pt modelId="{D1E44996-D221-4CBB-A112-2683B9227815}" type="pres">
      <dgm:prSet presAssocID="{D2222480-AA75-4044-B80A-B93B27DDF8C1}" presName="Name10" presStyleLbl="parChTrans1D2" presStyleIdx="1" presStyleCnt="2"/>
      <dgm:spPr/>
      <dgm:t>
        <a:bodyPr/>
        <a:lstStyle/>
        <a:p>
          <a:endParaRPr lang="ru-RU"/>
        </a:p>
      </dgm:t>
    </dgm:pt>
    <dgm:pt modelId="{492EFFA2-1163-4048-93A4-731500DBD1FA}" type="pres">
      <dgm:prSet presAssocID="{F030A3BD-EBAD-482A-BC6A-56E24A3BEC16}" presName="hierRoot2" presStyleCnt="0"/>
      <dgm:spPr/>
    </dgm:pt>
    <dgm:pt modelId="{0F620108-8693-4C66-AC8C-05EC61CD46B6}" type="pres">
      <dgm:prSet presAssocID="{F030A3BD-EBAD-482A-BC6A-56E24A3BEC16}" presName="composite2" presStyleCnt="0"/>
      <dgm:spPr/>
    </dgm:pt>
    <dgm:pt modelId="{46F2F8E2-724F-47A1-8654-4675B90BE65B}" type="pres">
      <dgm:prSet presAssocID="{F030A3BD-EBAD-482A-BC6A-56E24A3BEC16}" presName="background2" presStyleLbl="node2" presStyleIdx="1" presStyleCnt="2"/>
      <dgm:spPr/>
    </dgm:pt>
    <dgm:pt modelId="{41F5763B-C287-4F6B-905C-87E7479926E6}" type="pres">
      <dgm:prSet presAssocID="{F030A3BD-EBAD-482A-BC6A-56E24A3BEC16}" presName="text2" presStyleLbl="fgAcc2" presStyleIdx="1" presStyleCnt="2" custScaleX="151868" custScaleY="127716" custLinFactNeighborX="60320" custLinFactNeighborY="88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970A71-ED36-45A2-8A9C-ADE4F7F7E616}" type="pres">
      <dgm:prSet presAssocID="{F030A3BD-EBAD-482A-BC6A-56E24A3BEC16}" presName="hierChild3" presStyleCnt="0"/>
      <dgm:spPr/>
    </dgm:pt>
    <dgm:pt modelId="{0D89C6A0-0E7D-4030-8E3A-4ECE3B77B73E}" type="pres">
      <dgm:prSet presAssocID="{E377F2F9-70A5-433A-A8BF-FFDF22AD59E9}" presName="Name17" presStyleLbl="parChTrans1D3" presStyleIdx="1" presStyleCnt="2"/>
      <dgm:spPr/>
      <dgm:t>
        <a:bodyPr/>
        <a:lstStyle/>
        <a:p>
          <a:endParaRPr lang="ru-RU"/>
        </a:p>
      </dgm:t>
    </dgm:pt>
    <dgm:pt modelId="{5ACBFB73-ADEE-4F59-A11F-E29487BD4172}" type="pres">
      <dgm:prSet presAssocID="{BEF2CF9B-F10A-4066-AA59-5DC2B4035F56}" presName="hierRoot3" presStyleCnt="0"/>
      <dgm:spPr/>
    </dgm:pt>
    <dgm:pt modelId="{6A6A9A89-1BFF-4E60-BAE6-F67FBB4E534F}" type="pres">
      <dgm:prSet presAssocID="{BEF2CF9B-F10A-4066-AA59-5DC2B4035F56}" presName="composite3" presStyleCnt="0"/>
      <dgm:spPr/>
    </dgm:pt>
    <dgm:pt modelId="{0E014E95-2E7A-483C-BFB0-95165FC3C062}" type="pres">
      <dgm:prSet presAssocID="{BEF2CF9B-F10A-4066-AA59-5DC2B4035F56}" presName="background3" presStyleLbl="node3" presStyleIdx="1" presStyleCnt="2"/>
      <dgm:spPr/>
    </dgm:pt>
    <dgm:pt modelId="{72F68584-CA1A-4A16-AF62-919AE22143C8}" type="pres">
      <dgm:prSet presAssocID="{BEF2CF9B-F10A-4066-AA59-5DC2B4035F56}" presName="text3" presStyleLbl="fgAcc3" presStyleIdx="1" presStyleCnt="2" custScaleX="204020" custScaleY="206837" custLinFactNeighborX="45974" custLinFactNeighborY="7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49D95C-7F3C-40AD-8917-BB5C1252BB37}" type="pres">
      <dgm:prSet presAssocID="{BEF2CF9B-F10A-4066-AA59-5DC2B4035F56}" presName="hierChild4" presStyleCnt="0"/>
      <dgm:spPr/>
    </dgm:pt>
  </dgm:ptLst>
  <dgm:cxnLst>
    <dgm:cxn modelId="{1ADF6F4E-3819-4F7A-B052-169C0AF03117}" srcId="{D6A76A7E-7078-4557-8F36-284F98DD9F28}" destId="{15C6E0F9-18CE-4528-AFCC-8B2B2A5D8EC0}" srcOrd="0" destOrd="0" parTransId="{C535FDD3-7D7D-4521-96D1-A5085FA07008}" sibTransId="{07DA0AF8-F14E-459F-8AF4-FAF4830E0E33}"/>
    <dgm:cxn modelId="{3140C54A-D5CE-4117-B70F-5038AB642743}" srcId="{15C6E0F9-18CE-4528-AFCC-8B2B2A5D8EC0}" destId="{BE98CA1B-1E5D-4396-B962-281E9141B3FD}" srcOrd="0" destOrd="0" parTransId="{5D037C72-5DB4-427F-9973-FAA9C75FEB80}" sibTransId="{60274BE6-2935-49B2-BA47-74D5057806E8}"/>
    <dgm:cxn modelId="{E529A4EC-2D8B-401B-B6B5-2A30CC3B48FD}" srcId="{F030A3BD-EBAD-482A-BC6A-56E24A3BEC16}" destId="{BEF2CF9B-F10A-4066-AA59-5DC2B4035F56}" srcOrd="0" destOrd="0" parTransId="{E377F2F9-70A5-433A-A8BF-FFDF22AD59E9}" sibTransId="{3DE45E42-3C78-460D-807B-BEC4D4E57F98}"/>
    <dgm:cxn modelId="{F1E6F164-8715-4633-AD92-DB6574B75EAC}" type="presOf" srcId="{F030A3BD-EBAD-482A-BC6A-56E24A3BEC16}" destId="{41F5763B-C287-4F6B-905C-87E7479926E6}" srcOrd="0" destOrd="0" presId="urn:microsoft.com/office/officeart/2005/8/layout/hierarchy1"/>
    <dgm:cxn modelId="{877E9A9A-6E75-4B35-A663-74454D2769E2}" type="presOf" srcId="{D2222480-AA75-4044-B80A-B93B27DDF8C1}" destId="{D1E44996-D221-4CBB-A112-2683B9227815}" srcOrd="0" destOrd="0" presId="urn:microsoft.com/office/officeart/2005/8/layout/hierarchy1"/>
    <dgm:cxn modelId="{E0380BE8-5688-4EA1-B6F5-EB2ED7EAB04E}" type="presOf" srcId="{D6A76A7E-7078-4557-8F36-284F98DD9F28}" destId="{416D5ABB-A77E-4298-8FC8-B19C08B2E59A}" srcOrd="0" destOrd="0" presId="urn:microsoft.com/office/officeart/2005/8/layout/hierarchy1"/>
    <dgm:cxn modelId="{7A937708-B675-4869-BA4D-30FF450B7C95}" srcId="{BE98CA1B-1E5D-4396-B962-281E9141B3FD}" destId="{22A8CF80-169E-4A26-A0EB-FDDFFAAD4C7A}" srcOrd="0" destOrd="0" parTransId="{AA8D72DB-7F8B-479A-86C0-C96E874E2982}" sibTransId="{024A27CC-AB64-4F0B-8D67-F3A5853D6428}"/>
    <dgm:cxn modelId="{4C0C1966-0E40-4E71-B9EF-6F1A9AF91FF8}" type="presOf" srcId="{15C6E0F9-18CE-4528-AFCC-8B2B2A5D8EC0}" destId="{B362061A-1719-4088-9698-B38DBFBE8C4A}" srcOrd="0" destOrd="0" presId="urn:microsoft.com/office/officeart/2005/8/layout/hierarchy1"/>
    <dgm:cxn modelId="{A67CF234-8371-4763-85D2-77FA5C27103C}" type="presOf" srcId="{BE98CA1B-1E5D-4396-B962-281E9141B3FD}" destId="{72FED8B4-3C28-49E8-9A03-53873B9A3157}" srcOrd="0" destOrd="0" presId="urn:microsoft.com/office/officeart/2005/8/layout/hierarchy1"/>
    <dgm:cxn modelId="{764A7FA4-5130-4069-AAC3-F7D3155CE7DE}" type="presOf" srcId="{22A8CF80-169E-4A26-A0EB-FDDFFAAD4C7A}" destId="{DFEC2514-FAFA-47E3-ADB7-236CC95BB5B5}" srcOrd="0" destOrd="0" presId="urn:microsoft.com/office/officeart/2005/8/layout/hierarchy1"/>
    <dgm:cxn modelId="{34626596-A431-4B4A-8478-4AC1AB7FEEB4}" type="presOf" srcId="{5D037C72-5DB4-427F-9973-FAA9C75FEB80}" destId="{6CE2C30E-A187-408A-8810-12C9358B24C2}" srcOrd="0" destOrd="0" presId="urn:microsoft.com/office/officeart/2005/8/layout/hierarchy1"/>
    <dgm:cxn modelId="{CCDE888E-E32C-45F0-9663-C19943A0057C}" type="presOf" srcId="{AA8D72DB-7F8B-479A-86C0-C96E874E2982}" destId="{176A6B0A-958E-4320-962D-CB013121E512}" srcOrd="0" destOrd="0" presId="urn:microsoft.com/office/officeart/2005/8/layout/hierarchy1"/>
    <dgm:cxn modelId="{33A93669-70BE-4736-87D4-302F57BEBB6A}" srcId="{15C6E0F9-18CE-4528-AFCC-8B2B2A5D8EC0}" destId="{F030A3BD-EBAD-482A-BC6A-56E24A3BEC16}" srcOrd="1" destOrd="0" parTransId="{D2222480-AA75-4044-B80A-B93B27DDF8C1}" sibTransId="{1D1782C0-AF40-4BBF-B377-4DEEB4B473D0}"/>
    <dgm:cxn modelId="{C229073C-7F06-4F05-AB9B-DBCC3BA6DC7E}" type="presOf" srcId="{E377F2F9-70A5-433A-A8BF-FFDF22AD59E9}" destId="{0D89C6A0-0E7D-4030-8E3A-4ECE3B77B73E}" srcOrd="0" destOrd="0" presId="urn:microsoft.com/office/officeart/2005/8/layout/hierarchy1"/>
    <dgm:cxn modelId="{56F4632C-85CC-474B-8F2C-060C73975B95}" type="presOf" srcId="{BEF2CF9B-F10A-4066-AA59-5DC2B4035F56}" destId="{72F68584-CA1A-4A16-AF62-919AE22143C8}" srcOrd="0" destOrd="0" presId="urn:microsoft.com/office/officeart/2005/8/layout/hierarchy1"/>
    <dgm:cxn modelId="{5066D224-C2E8-4C7D-8043-9E6E502ACB97}" type="presParOf" srcId="{416D5ABB-A77E-4298-8FC8-B19C08B2E59A}" destId="{8725E599-BF0D-4176-82FF-B1B07D3EDDC2}" srcOrd="0" destOrd="0" presId="urn:microsoft.com/office/officeart/2005/8/layout/hierarchy1"/>
    <dgm:cxn modelId="{ED3B4469-1EE8-4648-B9D2-8DC3F4911FBE}" type="presParOf" srcId="{8725E599-BF0D-4176-82FF-B1B07D3EDDC2}" destId="{CD6CDC56-775E-4B3D-850E-48FBB4BB4288}" srcOrd="0" destOrd="0" presId="urn:microsoft.com/office/officeart/2005/8/layout/hierarchy1"/>
    <dgm:cxn modelId="{74B0549E-46C9-4E87-A0DB-08E53E6CA15C}" type="presParOf" srcId="{CD6CDC56-775E-4B3D-850E-48FBB4BB4288}" destId="{AE0AD4D6-88EB-4434-8184-6BD654BA3EE7}" srcOrd="0" destOrd="0" presId="urn:microsoft.com/office/officeart/2005/8/layout/hierarchy1"/>
    <dgm:cxn modelId="{6DFE1DE8-6CB9-48A6-8AA2-7D2313016C33}" type="presParOf" srcId="{CD6CDC56-775E-4B3D-850E-48FBB4BB4288}" destId="{B362061A-1719-4088-9698-B38DBFBE8C4A}" srcOrd="1" destOrd="0" presId="urn:microsoft.com/office/officeart/2005/8/layout/hierarchy1"/>
    <dgm:cxn modelId="{F718763B-14F6-4F54-884F-15F646EBBFDE}" type="presParOf" srcId="{8725E599-BF0D-4176-82FF-B1B07D3EDDC2}" destId="{59D607AB-E88D-43DE-BE78-CCA033C53343}" srcOrd="1" destOrd="0" presId="urn:microsoft.com/office/officeart/2005/8/layout/hierarchy1"/>
    <dgm:cxn modelId="{D8176D57-DF08-4B5F-9D34-3526019D6E0D}" type="presParOf" srcId="{59D607AB-E88D-43DE-BE78-CCA033C53343}" destId="{6CE2C30E-A187-408A-8810-12C9358B24C2}" srcOrd="0" destOrd="0" presId="urn:microsoft.com/office/officeart/2005/8/layout/hierarchy1"/>
    <dgm:cxn modelId="{597BA0D7-6B64-4F02-8051-B0AA2315570C}" type="presParOf" srcId="{59D607AB-E88D-43DE-BE78-CCA033C53343}" destId="{769C5B1A-D50D-4F4D-A383-15C3C63F539A}" srcOrd="1" destOrd="0" presId="urn:microsoft.com/office/officeart/2005/8/layout/hierarchy1"/>
    <dgm:cxn modelId="{1E90DA00-7798-4F62-99E8-604DBDD45818}" type="presParOf" srcId="{769C5B1A-D50D-4F4D-A383-15C3C63F539A}" destId="{D7921FE9-0A7A-4327-9797-AD76CC4977D4}" srcOrd="0" destOrd="0" presId="urn:microsoft.com/office/officeart/2005/8/layout/hierarchy1"/>
    <dgm:cxn modelId="{CB01F287-6A36-4284-8284-40209045A7C4}" type="presParOf" srcId="{D7921FE9-0A7A-4327-9797-AD76CC4977D4}" destId="{CFDEAD8F-4C9E-4B77-8D2D-66DE1DB4ADCA}" srcOrd="0" destOrd="0" presId="urn:microsoft.com/office/officeart/2005/8/layout/hierarchy1"/>
    <dgm:cxn modelId="{205D2AC5-CC14-4867-AE9A-E8D200FCAE42}" type="presParOf" srcId="{D7921FE9-0A7A-4327-9797-AD76CC4977D4}" destId="{72FED8B4-3C28-49E8-9A03-53873B9A3157}" srcOrd="1" destOrd="0" presId="urn:microsoft.com/office/officeart/2005/8/layout/hierarchy1"/>
    <dgm:cxn modelId="{F9A5D030-A830-4F79-AA07-AF2D88FE826A}" type="presParOf" srcId="{769C5B1A-D50D-4F4D-A383-15C3C63F539A}" destId="{05F0FC1A-5B89-49F1-B7FA-C5633A23160B}" srcOrd="1" destOrd="0" presId="urn:microsoft.com/office/officeart/2005/8/layout/hierarchy1"/>
    <dgm:cxn modelId="{CA410BCD-6BD1-4C11-9540-A3EA28C26480}" type="presParOf" srcId="{05F0FC1A-5B89-49F1-B7FA-C5633A23160B}" destId="{176A6B0A-958E-4320-962D-CB013121E512}" srcOrd="0" destOrd="0" presId="urn:microsoft.com/office/officeart/2005/8/layout/hierarchy1"/>
    <dgm:cxn modelId="{4D7F0C35-5AE9-4FED-8826-FEBB2B3960D7}" type="presParOf" srcId="{05F0FC1A-5B89-49F1-B7FA-C5633A23160B}" destId="{911FCAD3-1CBB-4D06-84C3-8D8AC3624D9F}" srcOrd="1" destOrd="0" presId="urn:microsoft.com/office/officeart/2005/8/layout/hierarchy1"/>
    <dgm:cxn modelId="{6A9F7160-8EC7-4565-BA4F-9C47CD029630}" type="presParOf" srcId="{911FCAD3-1CBB-4D06-84C3-8D8AC3624D9F}" destId="{48E2113D-A16F-4AB7-AC0C-A1CBF609E33A}" srcOrd="0" destOrd="0" presId="urn:microsoft.com/office/officeart/2005/8/layout/hierarchy1"/>
    <dgm:cxn modelId="{F353DBD7-7517-46DA-9F99-D3BB59235916}" type="presParOf" srcId="{48E2113D-A16F-4AB7-AC0C-A1CBF609E33A}" destId="{571799B3-EAC9-471B-B1AC-94C38B3ECDA1}" srcOrd="0" destOrd="0" presId="urn:microsoft.com/office/officeart/2005/8/layout/hierarchy1"/>
    <dgm:cxn modelId="{48C93806-092C-478E-84EF-6BD58EE1D104}" type="presParOf" srcId="{48E2113D-A16F-4AB7-AC0C-A1CBF609E33A}" destId="{DFEC2514-FAFA-47E3-ADB7-236CC95BB5B5}" srcOrd="1" destOrd="0" presId="urn:microsoft.com/office/officeart/2005/8/layout/hierarchy1"/>
    <dgm:cxn modelId="{2383E14C-4823-43E4-9240-F635165E1AAC}" type="presParOf" srcId="{911FCAD3-1CBB-4D06-84C3-8D8AC3624D9F}" destId="{1CF5BA26-C631-43C2-8A0D-D3C29AABEF1A}" srcOrd="1" destOrd="0" presId="urn:microsoft.com/office/officeart/2005/8/layout/hierarchy1"/>
    <dgm:cxn modelId="{8D8C9172-8686-4579-8E07-4766BA1E61CC}" type="presParOf" srcId="{59D607AB-E88D-43DE-BE78-CCA033C53343}" destId="{D1E44996-D221-4CBB-A112-2683B9227815}" srcOrd="2" destOrd="0" presId="urn:microsoft.com/office/officeart/2005/8/layout/hierarchy1"/>
    <dgm:cxn modelId="{28574D3A-7267-479B-B748-D962F473242F}" type="presParOf" srcId="{59D607AB-E88D-43DE-BE78-CCA033C53343}" destId="{492EFFA2-1163-4048-93A4-731500DBD1FA}" srcOrd="3" destOrd="0" presId="urn:microsoft.com/office/officeart/2005/8/layout/hierarchy1"/>
    <dgm:cxn modelId="{1D976A78-22B8-40E9-936D-FADC5C56A883}" type="presParOf" srcId="{492EFFA2-1163-4048-93A4-731500DBD1FA}" destId="{0F620108-8693-4C66-AC8C-05EC61CD46B6}" srcOrd="0" destOrd="0" presId="urn:microsoft.com/office/officeart/2005/8/layout/hierarchy1"/>
    <dgm:cxn modelId="{A544C933-DECE-47A0-A029-AB8D7E31FAB2}" type="presParOf" srcId="{0F620108-8693-4C66-AC8C-05EC61CD46B6}" destId="{46F2F8E2-724F-47A1-8654-4675B90BE65B}" srcOrd="0" destOrd="0" presId="urn:microsoft.com/office/officeart/2005/8/layout/hierarchy1"/>
    <dgm:cxn modelId="{FC579D57-2E13-435A-973E-891406907FC1}" type="presParOf" srcId="{0F620108-8693-4C66-AC8C-05EC61CD46B6}" destId="{41F5763B-C287-4F6B-905C-87E7479926E6}" srcOrd="1" destOrd="0" presId="urn:microsoft.com/office/officeart/2005/8/layout/hierarchy1"/>
    <dgm:cxn modelId="{9978684B-4087-472A-B43A-08FDB5647285}" type="presParOf" srcId="{492EFFA2-1163-4048-93A4-731500DBD1FA}" destId="{BC970A71-ED36-45A2-8A9C-ADE4F7F7E616}" srcOrd="1" destOrd="0" presId="urn:microsoft.com/office/officeart/2005/8/layout/hierarchy1"/>
    <dgm:cxn modelId="{D4F64591-F7C8-478B-BE32-9B28AC522F79}" type="presParOf" srcId="{BC970A71-ED36-45A2-8A9C-ADE4F7F7E616}" destId="{0D89C6A0-0E7D-4030-8E3A-4ECE3B77B73E}" srcOrd="0" destOrd="0" presId="urn:microsoft.com/office/officeart/2005/8/layout/hierarchy1"/>
    <dgm:cxn modelId="{122FE87C-8100-40ED-8F9C-F4701DF2DE11}" type="presParOf" srcId="{BC970A71-ED36-45A2-8A9C-ADE4F7F7E616}" destId="{5ACBFB73-ADEE-4F59-A11F-E29487BD4172}" srcOrd="1" destOrd="0" presId="urn:microsoft.com/office/officeart/2005/8/layout/hierarchy1"/>
    <dgm:cxn modelId="{4EC8B9A9-8195-427B-B13D-2915EA24A766}" type="presParOf" srcId="{5ACBFB73-ADEE-4F59-A11F-E29487BD4172}" destId="{6A6A9A89-1BFF-4E60-BAE6-F67FBB4E534F}" srcOrd="0" destOrd="0" presId="urn:microsoft.com/office/officeart/2005/8/layout/hierarchy1"/>
    <dgm:cxn modelId="{A267B2B8-B921-4284-9089-682D791ACD6E}" type="presParOf" srcId="{6A6A9A89-1BFF-4E60-BAE6-F67FBB4E534F}" destId="{0E014E95-2E7A-483C-BFB0-95165FC3C062}" srcOrd="0" destOrd="0" presId="urn:microsoft.com/office/officeart/2005/8/layout/hierarchy1"/>
    <dgm:cxn modelId="{B2F81170-7F64-4D5D-8187-A9524058DA14}" type="presParOf" srcId="{6A6A9A89-1BFF-4E60-BAE6-F67FBB4E534F}" destId="{72F68584-CA1A-4A16-AF62-919AE22143C8}" srcOrd="1" destOrd="0" presId="urn:microsoft.com/office/officeart/2005/8/layout/hierarchy1"/>
    <dgm:cxn modelId="{61048342-C36B-4682-8148-483C5E4242E7}" type="presParOf" srcId="{5ACBFB73-ADEE-4F59-A11F-E29487BD4172}" destId="{0149D95C-7F3C-40AD-8917-BB5C1252BB3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89C6A0-0E7D-4030-8E3A-4ECE3B77B73E}">
      <dsp:nvSpPr>
        <dsp:cNvPr id="0" name=""/>
        <dsp:cNvSpPr/>
      </dsp:nvSpPr>
      <dsp:spPr>
        <a:xfrm>
          <a:off x="5990926" y="2354864"/>
          <a:ext cx="188334" cy="308277"/>
        </a:xfrm>
        <a:custGeom>
          <a:avLst/>
          <a:gdLst/>
          <a:ahLst/>
          <a:cxnLst/>
          <a:rect l="0" t="0" r="0" b="0"/>
          <a:pathLst>
            <a:path>
              <a:moveTo>
                <a:pt x="188334" y="0"/>
              </a:moveTo>
              <a:lnTo>
                <a:pt x="188334" y="186661"/>
              </a:lnTo>
              <a:lnTo>
                <a:pt x="0" y="186661"/>
              </a:lnTo>
              <a:lnTo>
                <a:pt x="0" y="30827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E44996-D221-4CBB-A112-2683B9227815}">
      <dsp:nvSpPr>
        <dsp:cNvPr id="0" name=""/>
        <dsp:cNvSpPr/>
      </dsp:nvSpPr>
      <dsp:spPr>
        <a:xfrm>
          <a:off x="4584475" y="695053"/>
          <a:ext cx="1594785" cy="595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519"/>
              </a:lnTo>
              <a:lnTo>
                <a:pt x="1594785" y="473519"/>
              </a:lnTo>
              <a:lnTo>
                <a:pt x="1594785" y="5951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A6B0A-958E-4320-962D-CB013121E512}">
      <dsp:nvSpPr>
        <dsp:cNvPr id="0" name=""/>
        <dsp:cNvSpPr/>
      </dsp:nvSpPr>
      <dsp:spPr>
        <a:xfrm>
          <a:off x="1797755" y="2338124"/>
          <a:ext cx="117127" cy="380821"/>
        </a:xfrm>
        <a:custGeom>
          <a:avLst/>
          <a:gdLst/>
          <a:ahLst/>
          <a:cxnLst/>
          <a:rect l="0" t="0" r="0" b="0"/>
          <a:pathLst>
            <a:path>
              <a:moveTo>
                <a:pt x="117127" y="0"/>
              </a:moveTo>
              <a:lnTo>
                <a:pt x="117127" y="259205"/>
              </a:lnTo>
              <a:lnTo>
                <a:pt x="0" y="259205"/>
              </a:lnTo>
              <a:lnTo>
                <a:pt x="0" y="38082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E2C30E-A187-408A-8810-12C9358B24C2}">
      <dsp:nvSpPr>
        <dsp:cNvPr id="0" name=""/>
        <dsp:cNvSpPr/>
      </dsp:nvSpPr>
      <dsp:spPr>
        <a:xfrm>
          <a:off x="1914883" y="695053"/>
          <a:ext cx="2669592" cy="809444"/>
        </a:xfrm>
        <a:custGeom>
          <a:avLst/>
          <a:gdLst/>
          <a:ahLst/>
          <a:cxnLst/>
          <a:rect l="0" t="0" r="0" b="0"/>
          <a:pathLst>
            <a:path>
              <a:moveTo>
                <a:pt x="2669592" y="0"/>
              </a:moveTo>
              <a:lnTo>
                <a:pt x="2669592" y="687828"/>
              </a:lnTo>
              <a:lnTo>
                <a:pt x="0" y="687828"/>
              </a:lnTo>
              <a:lnTo>
                <a:pt x="0" y="8094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0AD4D6-88EB-4434-8184-6BD654BA3EE7}">
      <dsp:nvSpPr>
        <dsp:cNvPr id="0" name=""/>
        <dsp:cNvSpPr/>
      </dsp:nvSpPr>
      <dsp:spPr>
        <a:xfrm>
          <a:off x="2768291" y="-138573"/>
          <a:ext cx="3632367" cy="833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62061A-1719-4088-9698-B38DBFBE8C4A}">
      <dsp:nvSpPr>
        <dsp:cNvPr id="0" name=""/>
        <dsp:cNvSpPr/>
      </dsp:nvSpPr>
      <dsp:spPr>
        <a:xfrm>
          <a:off x="2914158" y="0"/>
          <a:ext cx="3632367" cy="8336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Отрасль права </a:t>
          </a:r>
          <a:endParaRPr lang="ru-RU" sz="2800" kern="1200" dirty="0"/>
        </a:p>
      </dsp:txBody>
      <dsp:txXfrm>
        <a:off x="2914158" y="0"/>
        <a:ext cx="3632367" cy="833626"/>
      </dsp:txXfrm>
    </dsp:sp>
    <dsp:sp modelId="{CFDEAD8F-4C9E-4B77-8D2D-66DE1DB4ADCA}">
      <dsp:nvSpPr>
        <dsp:cNvPr id="0" name=""/>
        <dsp:cNvSpPr/>
      </dsp:nvSpPr>
      <dsp:spPr>
        <a:xfrm>
          <a:off x="925709" y="1504498"/>
          <a:ext cx="1978347" cy="833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ED8B4-3C28-49E8-9A03-53873B9A3157}">
      <dsp:nvSpPr>
        <dsp:cNvPr id="0" name=""/>
        <dsp:cNvSpPr/>
      </dsp:nvSpPr>
      <dsp:spPr>
        <a:xfrm>
          <a:off x="1071575" y="1643071"/>
          <a:ext cx="1978347" cy="8336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Предмет </a:t>
          </a:r>
          <a:endParaRPr lang="ru-RU" sz="2800" kern="1200" dirty="0"/>
        </a:p>
      </dsp:txBody>
      <dsp:txXfrm>
        <a:off x="1071575" y="1643071"/>
        <a:ext cx="1978347" cy="833626"/>
      </dsp:txXfrm>
    </dsp:sp>
    <dsp:sp modelId="{571799B3-EAC9-471B-B1AC-94C38B3ECDA1}">
      <dsp:nvSpPr>
        <dsp:cNvPr id="0" name=""/>
        <dsp:cNvSpPr/>
      </dsp:nvSpPr>
      <dsp:spPr>
        <a:xfrm>
          <a:off x="598107" y="2718946"/>
          <a:ext cx="2399295" cy="1355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C2514-FAFA-47E3-ADB7-236CC95BB5B5}">
      <dsp:nvSpPr>
        <dsp:cNvPr id="0" name=""/>
        <dsp:cNvSpPr/>
      </dsp:nvSpPr>
      <dsp:spPr>
        <a:xfrm>
          <a:off x="743973" y="2857519"/>
          <a:ext cx="2399295" cy="13555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Общественные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Отношения (Что?)</a:t>
          </a:r>
          <a:endParaRPr lang="ru-RU" sz="2200" kern="1200" dirty="0"/>
        </a:p>
      </dsp:txBody>
      <dsp:txXfrm>
        <a:off x="743973" y="2857519"/>
        <a:ext cx="2399295" cy="1355552"/>
      </dsp:txXfrm>
    </dsp:sp>
    <dsp:sp modelId="{46F2F8E2-724F-47A1-8654-4675B90BE65B}">
      <dsp:nvSpPr>
        <dsp:cNvPr id="0" name=""/>
        <dsp:cNvSpPr/>
      </dsp:nvSpPr>
      <dsp:spPr>
        <a:xfrm>
          <a:off x="5182400" y="1290189"/>
          <a:ext cx="1993720" cy="1064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5763B-C287-4F6B-905C-87E7479926E6}">
      <dsp:nvSpPr>
        <dsp:cNvPr id="0" name=""/>
        <dsp:cNvSpPr/>
      </dsp:nvSpPr>
      <dsp:spPr>
        <a:xfrm>
          <a:off x="5328267" y="1428762"/>
          <a:ext cx="1993720" cy="1064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Метод </a:t>
          </a:r>
          <a:endParaRPr lang="ru-RU" sz="2800" kern="1200" dirty="0"/>
        </a:p>
      </dsp:txBody>
      <dsp:txXfrm>
        <a:off x="5328267" y="1428762"/>
        <a:ext cx="1993720" cy="1064674"/>
      </dsp:txXfrm>
    </dsp:sp>
    <dsp:sp modelId="{0E014E95-2E7A-483C-BFB0-95165FC3C062}">
      <dsp:nvSpPr>
        <dsp:cNvPr id="0" name=""/>
        <dsp:cNvSpPr/>
      </dsp:nvSpPr>
      <dsp:spPr>
        <a:xfrm>
          <a:off x="4651741" y="2663141"/>
          <a:ext cx="2678370" cy="1724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68584-CA1A-4A16-AF62-919AE22143C8}">
      <dsp:nvSpPr>
        <dsp:cNvPr id="0" name=""/>
        <dsp:cNvSpPr/>
      </dsp:nvSpPr>
      <dsp:spPr>
        <a:xfrm>
          <a:off x="4797608" y="2801714"/>
          <a:ext cx="2678370" cy="1724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Способ правового  воздействия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(Как?)</a:t>
          </a:r>
          <a:endParaRPr lang="ru-RU" sz="2200" kern="1200" dirty="0"/>
        </a:p>
      </dsp:txBody>
      <dsp:txXfrm>
        <a:off x="4797608" y="2801714"/>
        <a:ext cx="2678370" cy="1724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9DEFF-5D8B-4EA1-9584-959187D61322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16F94-F258-45A2-A7C7-8F3FE22AF2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16F94-F258-45A2-A7C7-8F3FE22AF2D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Тема занятия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 smtClean="0"/>
              <a:t> </a:t>
            </a:r>
          </a:p>
          <a:p>
            <a:pPr>
              <a:buNone/>
            </a:pPr>
            <a:r>
              <a:rPr lang="ru-RU" sz="4800" b="1" i="1" dirty="0" smtClean="0">
                <a:solidFill>
                  <a:srgbClr val="C00000"/>
                </a:solidFill>
              </a:rPr>
              <a:t>СЕМЕЙНОЕ  ПРАВО –</a:t>
            </a:r>
          </a:p>
          <a:p>
            <a:pPr>
              <a:buNone/>
            </a:pPr>
            <a:r>
              <a:rPr lang="ru-RU" sz="4800" b="1" i="1" dirty="0" smtClean="0">
                <a:solidFill>
                  <a:srgbClr val="C00000"/>
                </a:solidFill>
              </a:rPr>
              <a:t> КАК  ОТРАСЛЬ  ПРАВА</a:t>
            </a:r>
            <a:endParaRPr lang="ru-RU" sz="4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низ 4"/>
          <p:cNvSpPr/>
          <p:nvPr/>
        </p:nvSpPr>
        <p:spPr>
          <a:xfrm rot="19157327">
            <a:off x="4800564" y="1855849"/>
            <a:ext cx="484632" cy="1318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3927191">
            <a:off x="3494426" y="1661343"/>
            <a:ext cx="359415" cy="147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понятия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Предметом</a:t>
            </a:r>
            <a:r>
              <a:rPr lang="ru-RU" dirty="0" smtClean="0"/>
              <a:t> отрасли семейного права  являются отношения, возникающие между членами семьи, которые регулируются нормами семейного законодательства.</a:t>
            </a:r>
          </a:p>
          <a:p>
            <a:r>
              <a:rPr lang="ru-RU" b="1" dirty="0" smtClean="0"/>
              <a:t>Метод </a:t>
            </a:r>
            <a:r>
              <a:rPr lang="ru-RU" dirty="0" smtClean="0"/>
              <a:t> отрасли – это способ правового воздействия (императивный – строго обязательный ( властный) и диспозитивный – разрешительный)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Работа с  нормативным источником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Найти примеры диспозитивных и императивных норм в СК РФ:</a:t>
            </a:r>
            <a:r>
              <a:rPr lang="ru-RU" dirty="0" smtClean="0"/>
              <a:t> </a:t>
            </a:r>
          </a:p>
          <a:p>
            <a:r>
              <a:rPr lang="ru-RU" dirty="0" smtClean="0"/>
              <a:t>брачный возраст;</a:t>
            </a:r>
          </a:p>
          <a:p>
            <a:r>
              <a:rPr lang="ru-RU" dirty="0" smtClean="0"/>
              <a:t>  обстоятельства препятствующие заключению брака;</a:t>
            </a:r>
          </a:p>
          <a:p>
            <a:r>
              <a:rPr lang="ru-RU" dirty="0" smtClean="0"/>
              <a:t> режим совместной собственности супругов; </a:t>
            </a:r>
          </a:p>
          <a:p>
            <a:r>
              <a:rPr lang="ru-RU" dirty="0" smtClean="0"/>
              <a:t>Алиментные обязательства.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3. Принципы и функции семейного права.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добровольность брачного союза,</a:t>
            </a:r>
          </a:p>
          <a:p>
            <a:pPr lvl="0"/>
            <a:r>
              <a:rPr lang="ru-RU" dirty="0" smtClean="0"/>
              <a:t>равенство прав супругов,</a:t>
            </a:r>
          </a:p>
          <a:p>
            <a:pPr lvl="0"/>
            <a:r>
              <a:rPr lang="ru-RU" dirty="0" smtClean="0"/>
              <a:t>разрешение внутрисемейных вопросов по взаимному согласию,</a:t>
            </a:r>
          </a:p>
          <a:p>
            <a:pPr lvl="0"/>
            <a:r>
              <a:rPr lang="ru-RU" dirty="0" smtClean="0"/>
              <a:t>главенство семейного воспитания детей и заботы об их развитии,</a:t>
            </a:r>
          </a:p>
          <a:p>
            <a:pPr lvl="0"/>
            <a:r>
              <a:rPr lang="ru-RU" dirty="0" smtClean="0"/>
              <a:t>защита прав и интересов несовершеннолетних и нетрудоспособных членов семьи.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3200" dirty="0" smtClean="0"/>
              <a:t>Прочитать в учебнике разъяснение каждого принципа  и  дополнить записи в тетради  недостающими принципами.</a:t>
            </a:r>
          </a:p>
          <a:p>
            <a:r>
              <a:rPr lang="ru-RU" sz="3200" dirty="0" smtClean="0"/>
              <a:t>Время выполнения  задания 10 минут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Функции семейного права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 </a:t>
            </a:r>
            <a:r>
              <a:rPr lang="ru-RU" sz="4000" b="1" i="1" dirty="0" smtClean="0"/>
              <a:t>1.регулятивная.</a:t>
            </a:r>
            <a:endParaRPr lang="ru-RU" sz="4000" dirty="0" smtClean="0"/>
          </a:p>
          <a:p>
            <a:pPr>
              <a:buNone/>
            </a:pPr>
            <a:r>
              <a:rPr lang="ru-RU" sz="4000" b="1" i="1" dirty="0" smtClean="0"/>
              <a:t>2. воспитательная.</a:t>
            </a:r>
            <a:endParaRPr lang="ru-RU" sz="4000" dirty="0" smtClean="0"/>
          </a:p>
          <a:p>
            <a:pPr>
              <a:buNone/>
            </a:pPr>
            <a:r>
              <a:rPr lang="ru-RU" sz="4000" b="1" i="1" dirty="0" smtClean="0"/>
              <a:t>3. охранительная.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Обобщение и закрепление материала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smtClean="0"/>
              <a:t>Назовите основные положения семейного законодательства</a:t>
            </a:r>
            <a:r>
              <a:rPr lang="ru-RU" sz="3200" dirty="0" smtClean="0"/>
              <a:t>?</a:t>
            </a:r>
          </a:p>
          <a:p>
            <a:r>
              <a:rPr lang="ru-RU" sz="3200" b="1" dirty="0" smtClean="0"/>
              <a:t>Что такое предмет и метод отрасли семейного права</a:t>
            </a:r>
            <a:r>
              <a:rPr lang="ru-RU" sz="3200" dirty="0" smtClean="0"/>
              <a:t>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дать понятие учебной дисциплины, ее роли в системе  специальных дисциплин, </a:t>
            </a:r>
          </a:p>
          <a:p>
            <a:r>
              <a:rPr lang="ru-RU" sz="3200" dirty="0" smtClean="0"/>
              <a:t> дать понятие предмета и метода  дисциплины и отрасли права.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Вопросы для изучения нового материала.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b="1" i="1" dirty="0" smtClean="0"/>
              <a:t>1. Понятие семейного права, его место в системе права.</a:t>
            </a:r>
            <a:endParaRPr lang="ru-RU" sz="3200" dirty="0" smtClean="0"/>
          </a:p>
          <a:p>
            <a:pPr>
              <a:buNone/>
            </a:pPr>
            <a:r>
              <a:rPr lang="ru-RU" sz="3200" b="1" i="1" dirty="0" smtClean="0"/>
              <a:t>2.  Предмет и метод науки </a:t>
            </a:r>
          </a:p>
          <a:p>
            <a:pPr>
              <a:buNone/>
            </a:pPr>
            <a:r>
              <a:rPr lang="ru-RU" sz="3200" b="1" i="1" dirty="0" smtClean="0"/>
              <a:t>« семейное право»</a:t>
            </a:r>
            <a:endParaRPr lang="ru-RU" sz="3200" dirty="0" smtClean="0"/>
          </a:p>
          <a:p>
            <a:pPr>
              <a:buNone/>
            </a:pPr>
            <a:r>
              <a:rPr lang="ru-RU" sz="3200" b="1" i="1" dirty="0" smtClean="0"/>
              <a:t>3. Принципы и функции семейного права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1. Понятие семейного права, его место в системе права.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Семейное право – отрасль права, регулирующая имущественные и личные неимущественные отношения в сфере  </a:t>
            </a:r>
            <a:r>
              <a:rPr lang="ru-RU" dirty="0" err="1" smtClean="0"/>
              <a:t>брачно</a:t>
            </a:r>
            <a:r>
              <a:rPr lang="ru-RU" dirty="0" smtClean="0"/>
              <a:t>- семейных отношений. </a:t>
            </a:r>
          </a:p>
          <a:p>
            <a:r>
              <a:rPr lang="ru-RU" dirty="0" smtClean="0"/>
              <a:t>Основной источник семейного права –</a:t>
            </a:r>
          </a:p>
          <a:p>
            <a:pPr>
              <a:buNone/>
            </a:pPr>
            <a:r>
              <a:rPr lang="ru-RU" dirty="0" smtClean="0"/>
              <a:t> СК РФ, принят  в марте 1996  ( до этого  времени действовал КОБС РСФСР) - 1961г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58162" cy="1500198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 smtClean="0"/>
              <a:t>Отношения, которые </a:t>
            </a:r>
            <a:br>
              <a:rPr lang="ru-RU" sz="3600" dirty="0" smtClean="0"/>
            </a:br>
            <a:r>
              <a:rPr lang="ru-RU" sz="3600" dirty="0" smtClean="0"/>
              <a:t>регулируются  семейным законодательством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А. Условия и порядок вступления в брак</a:t>
            </a:r>
          </a:p>
          <a:p>
            <a:r>
              <a:rPr lang="ru-RU" dirty="0" smtClean="0"/>
              <a:t>Б. Прекращение брака и признание брака недействительным.</a:t>
            </a:r>
          </a:p>
          <a:p>
            <a:r>
              <a:rPr lang="ru-RU" dirty="0" smtClean="0"/>
              <a:t>В. Имущественные и личные неимущественные отношения между членами семьи.</a:t>
            </a:r>
          </a:p>
          <a:p>
            <a:r>
              <a:rPr lang="ru-RU" dirty="0" smtClean="0"/>
              <a:t>Г.Формы и порядок устройства детей – сирот и детей, оставшихся без попечения родителей.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Какие отрасли права вы знаете?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Как взаимодействует семейное право с другими отраслями?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i="1" dirty="0" smtClean="0"/>
              <a:t>Основные  положения семейного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i="1" dirty="0" smtClean="0"/>
              <a:t>Семья, материнство и детство в РФ находятся под защитой государства.</a:t>
            </a:r>
            <a:endParaRPr lang="ru-RU" dirty="0" smtClean="0"/>
          </a:p>
          <a:p>
            <a:pPr lvl="0"/>
            <a:r>
              <a:rPr lang="ru-RU" b="1" i="1" dirty="0" smtClean="0"/>
              <a:t>В РФ признается брак, только заключенный в органах </a:t>
            </a:r>
            <a:r>
              <a:rPr lang="ru-RU" b="1" i="1" dirty="0" err="1" smtClean="0"/>
              <a:t>ЗАГСа</a:t>
            </a:r>
            <a:r>
              <a:rPr lang="ru-RU" b="1" i="1" dirty="0" smtClean="0"/>
              <a:t>.</a:t>
            </a:r>
            <a:endParaRPr lang="ru-RU" dirty="0" smtClean="0"/>
          </a:p>
          <a:p>
            <a:pPr lvl="0"/>
            <a:r>
              <a:rPr lang="ru-RU" b="1" i="1" dirty="0" smtClean="0"/>
              <a:t>Запрещаются любые формы ограничения  прав граждан при вступлении в брак ( по признакам национальной, языковой ,религиозной принадлежности.)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Вопрос?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Какие  положения  Конституции РФ  относятся к нормам  Семейного права ?</a:t>
            </a:r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2.Предмет и метод науки </a:t>
            </a:r>
            <a:br>
              <a:rPr lang="ru-RU" b="1" i="1" dirty="0" smtClean="0"/>
            </a:br>
            <a:r>
              <a:rPr lang="ru-RU" b="1" i="1" dirty="0" smtClean="0"/>
              <a:t>« семейное право»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Отрасль права - совокупность взаимосвязанных правовых  норм, регулирующих определенные общественные отношения.</a:t>
            </a:r>
          </a:p>
          <a:p>
            <a:r>
              <a:rPr lang="ru-RU" sz="3200" dirty="0" smtClean="0"/>
              <a:t>Отрасль права включает в себя </a:t>
            </a:r>
            <a:r>
              <a:rPr lang="ru-RU" sz="3200" dirty="0" err="1" smtClean="0"/>
              <a:t>подотрасли</a:t>
            </a:r>
            <a:r>
              <a:rPr lang="ru-RU" sz="3200" dirty="0" smtClean="0"/>
              <a:t> и институты.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</TotalTime>
  <Words>437</Words>
  <Application>Microsoft Office PowerPoint</Application>
  <PresentationFormat>Экран (4:3)</PresentationFormat>
  <Paragraphs>68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Тема занятия</vt:lpstr>
      <vt:lpstr>Цели и задачи</vt:lpstr>
      <vt:lpstr>Вопросы для изучения нового материала.</vt:lpstr>
      <vt:lpstr> 1. Понятие семейного права, его место в системе права. </vt:lpstr>
      <vt:lpstr> Отношения, которые  регулируются  семейным законодательством  </vt:lpstr>
      <vt:lpstr>ВОПРОС</vt:lpstr>
      <vt:lpstr> Основные  положения семейного права.</vt:lpstr>
      <vt:lpstr> Вопрос?</vt:lpstr>
      <vt:lpstr>2.Предмет и метод науки  « семейное право»</vt:lpstr>
      <vt:lpstr>Слайд 10</vt:lpstr>
      <vt:lpstr>Основные понятия</vt:lpstr>
      <vt:lpstr> Работа с  нормативным источником</vt:lpstr>
      <vt:lpstr> 3. Принципы и функции семейного права. </vt:lpstr>
      <vt:lpstr>Задание</vt:lpstr>
      <vt:lpstr>Функции семейного права </vt:lpstr>
      <vt:lpstr>Обобщение и закрепление материала.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«Cемейное   право - как отрасль права.  Понятие, предмет и метод семейного права». </dc:title>
  <dc:creator>User</dc:creator>
  <cp:lastModifiedBy>ARHAGROTEH</cp:lastModifiedBy>
  <cp:revision>21</cp:revision>
  <dcterms:created xsi:type="dcterms:W3CDTF">2017-09-06T09:25:37Z</dcterms:created>
  <dcterms:modified xsi:type="dcterms:W3CDTF">2022-10-02T09:59:12Z</dcterms:modified>
</cp:coreProperties>
</file>