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71" r:id="rId4"/>
    <p:sldId id="258" r:id="rId5"/>
    <p:sldId id="259" r:id="rId6"/>
    <p:sldId id="27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E10FA-F34F-41D9-B36C-66AF0534A97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365DFC-7C5F-4D11-9D2B-D8301262A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4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практического обучения</a:t>
            </a:r>
            <a:endParaRPr lang="ru-RU" sz="4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Практические занятия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258204" cy="466250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Практические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занятия (греч. 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Prakticos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- деятельный) - форма учебного занятия, на котором педагог организует детальное рассмотрение студентами отдельных теоретических положений учебной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дисциплины, МДК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 формирует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 навыки их практического применения путем выполнения соответствующих поставленных задач. 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Целью практического занятия является анализ проблемных ситуаций и приобретение умений применять теоретические знания для решения практических задач.</a:t>
            </a:r>
          </a:p>
          <a:p>
            <a:pPr marL="0" indent="54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Типы практических занятий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8132440" cy="45720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формирования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обобщения и систематизации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на применение знаний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– деловая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другие.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20019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преподавателя к проведению практического занятия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46449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вопросов, контролирующих знания на понимание обучающимися теоретического материала, который был изложен на лекциях и изучен ими самостоятельно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материала для примеров и упражнений;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подобранных задач самим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преподавателем;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времени, отведенного на занятие, на решение каждой задачи;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иллюстративного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необходимого для решения задач,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также различного рода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демонстраций;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инструкционно-технологической карты на выполнение практического занятия.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Оформление 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нструкционно-технологической карты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84784"/>
            <a:ext cx="8186766" cy="4968552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ru-RU" dirty="0" smtClean="0"/>
              <a:t>формулировка темы практического занятия;</a:t>
            </a:r>
          </a:p>
          <a:p>
            <a:pPr algn="just"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ид занятия;</a:t>
            </a:r>
          </a:p>
          <a:p>
            <a:pPr algn="just">
              <a:buFontTx/>
              <a:buChar char="-"/>
            </a:pPr>
            <a:r>
              <a:rPr lang="ru-RU" dirty="0"/>
              <a:t>ц</a:t>
            </a:r>
            <a:r>
              <a:rPr lang="ru-RU" dirty="0" smtClean="0"/>
              <a:t>ель и задачи;</a:t>
            </a:r>
          </a:p>
          <a:p>
            <a:pPr algn="just">
              <a:buFontTx/>
              <a:buChar char="-"/>
            </a:pPr>
            <a:r>
              <a:rPr lang="ru-RU" dirty="0"/>
              <a:t>т</a:t>
            </a:r>
            <a:r>
              <a:rPr lang="ru-RU" dirty="0" smtClean="0"/>
              <a:t>ребования к знаниям и умениям;</a:t>
            </a:r>
          </a:p>
          <a:p>
            <a:pPr algn="just">
              <a:buFontTx/>
              <a:buChar char="-"/>
            </a:pPr>
            <a:r>
              <a:rPr lang="ru-RU" dirty="0"/>
              <a:t>н</a:t>
            </a:r>
            <a:r>
              <a:rPr lang="ru-RU" dirty="0" smtClean="0"/>
              <a:t>орма времени;</a:t>
            </a:r>
          </a:p>
          <a:p>
            <a:pPr algn="just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снащение (оборудование);</a:t>
            </a:r>
          </a:p>
          <a:p>
            <a:pPr algn="just"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спользуемая литература;</a:t>
            </a:r>
          </a:p>
          <a:p>
            <a:pPr algn="just">
              <a:buFontTx/>
              <a:buChar char="-"/>
            </a:pPr>
            <a:r>
              <a:rPr lang="ru-RU" dirty="0"/>
              <a:t>х</a:t>
            </a:r>
            <a:r>
              <a:rPr lang="ru-RU" dirty="0" smtClean="0"/>
              <a:t>од практического занятия – методические указания по выполнению практической работы и заданий;</a:t>
            </a:r>
          </a:p>
          <a:p>
            <a:pPr algn="just">
              <a:buFontTx/>
              <a:buChar char="-"/>
            </a:pPr>
            <a:r>
              <a:rPr lang="ru-RU" dirty="0"/>
              <a:t>к</a:t>
            </a:r>
            <a:r>
              <a:rPr lang="ru-RU" dirty="0" smtClean="0"/>
              <a:t>онтроль;</a:t>
            </a:r>
          </a:p>
          <a:p>
            <a:pPr algn="just">
              <a:buFontTx/>
              <a:buChar char="-"/>
            </a:pPr>
            <a:r>
              <a:rPr lang="ru-RU" dirty="0"/>
              <a:t>д</a:t>
            </a:r>
            <a:r>
              <a:rPr lang="ru-RU" dirty="0" smtClean="0"/>
              <a:t>омашнее задание.</a:t>
            </a:r>
            <a:endParaRPr lang="ru-RU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01004" cy="77809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практического занятия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196752"/>
            <a:ext cx="8115328" cy="5040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Организационная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часть (проверка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присутствующих);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Мотивация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 учебной деятельности: преподаватель сообщает цель занятия и значение изучаемого материала, формируемых знаний и умений для дальнейшей учебной деятельности студентов и их профессиональной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Актуализация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опорных знаний: преподаватель, задавая вопросы, извлекает из памяти студентов базовые сведения, необходимые для изучения темы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занятия;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Разбор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теоретического материала, необходимого для успешного выполнения заданий самостоятельной работы: рассказ преподавателя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микролекция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устный индивидуальный или фронтальный опрос студентов, беседа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т.п.;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Общая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ориентировочная основа самостоятельных действий студентов на занятии: преподаватель сообщает, что и как студенты должны делать, выполняя самостоятельную работу или решая ситуационные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задачи;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Контроль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успешности выполнения студентами учебных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заданий;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Подведение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итогов, выводы, оценка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работы;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Сообщение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домашнего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40768"/>
            <a:ext cx="8186766" cy="43189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30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/>
              <a:t>Рефлексия </a:t>
            </a:r>
            <a:r>
              <a:rPr lang="ru-RU" sz="3000" dirty="0"/>
              <a:t>позволяет студентам осуществить самооценку собственной деятельности на занятии и высказать мысли относительно работы группы в целом, а также выразить  </a:t>
            </a:r>
            <a:r>
              <a:rPr lang="ru-RU" sz="3000" dirty="0" smtClean="0"/>
              <a:t>пожелания </a:t>
            </a:r>
            <a:r>
              <a:rPr lang="ru-RU" sz="3000" dirty="0"/>
              <a:t>по улучшению или совершенствованию учебной деятельности.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415</TotalTime>
  <Words>349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Организация практического обучения</vt:lpstr>
      <vt:lpstr>Практические занятия</vt:lpstr>
      <vt:lpstr>Типы практических занятий</vt:lpstr>
      <vt:lpstr>Подготовка преподавателя к проведению практического занятия</vt:lpstr>
      <vt:lpstr>Оформление инструкционно-технологической карты</vt:lpstr>
      <vt:lpstr>Структура практического занятия</vt:lpstr>
      <vt:lpstr>Рефлексия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Выборочное наблюдение</dc:title>
  <dc:creator>User</dc:creator>
  <cp:lastModifiedBy>Пользователь</cp:lastModifiedBy>
  <cp:revision>39</cp:revision>
  <dcterms:created xsi:type="dcterms:W3CDTF">2016-12-20T17:49:33Z</dcterms:created>
  <dcterms:modified xsi:type="dcterms:W3CDTF">2021-11-17T23:51:15Z</dcterms:modified>
</cp:coreProperties>
</file>